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3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4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5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6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17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18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19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3"/>
  </p:notesMasterIdLst>
  <p:sldIdLst>
    <p:sldId id="257" r:id="rId4"/>
    <p:sldId id="502" r:id="rId5"/>
    <p:sldId id="456" r:id="rId6"/>
    <p:sldId id="396" r:id="rId7"/>
    <p:sldId id="542" r:id="rId8"/>
    <p:sldId id="543" r:id="rId9"/>
    <p:sldId id="583" r:id="rId10"/>
    <p:sldId id="588" r:id="rId11"/>
    <p:sldId id="589" r:id="rId12"/>
    <p:sldId id="539" r:id="rId13"/>
    <p:sldId id="308" r:id="rId14"/>
    <p:sldId id="297" r:id="rId15"/>
    <p:sldId id="295" r:id="rId16"/>
    <p:sldId id="526" r:id="rId17"/>
    <p:sldId id="263" r:id="rId18"/>
    <p:sldId id="309" r:id="rId19"/>
    <p:sldId id="292" r:id="rId20"/>
    <p:sldId id="504" r:id="rId21"/>
    <p:sldId id="584" r:id="rId22"/>
    <p:sldId id="556" r:id="rId23"/>
    <p:sldId id="557" r:id="rId24"/>
    <p:sldId id="558" r:id="rId25"/>
    <p:sldId id="585" r:id="rId26"/>
    <p:sldId id="559" r:id="rId27"/>
    <p:sldId id="586" r:id="rId28"/>
    <p:sldId id="561" r:id="rId29"/>
    <p:sldId id="562" r:id="rId30"/>
    <p:sldId id="563" r:id="rId31"/>
    <p:sldId id="564" r:id="rId32"/>
    <p:sldId id="565" r:id="rId33"/>
    <p:sldId id="566" r:id="rId34"/>
    <p:sldId id="567" r:id="rId35"/>
    <p:sldId id="568" r:id="rId36"/>
    <p:sldId id="569" r:id="rId37"/>
    <p:sldId id="570" r:id="rId38"/>
    <p:sldId id="587" r:id="rId39"/>
    <p:sldId id="282" r:id="rId40"/>
    <p:sldId id="464" r:id="rId41"/>
    <p:sldId id="552" r:id="rId42"/>
    <p:sldId id="475" r:id="rId43"/>
    <p:sldId id="536" r:id="rId44"/>
    <p:sldId id="537" r:id="rId45"/>
    <p:sldId id="538" r:id="rId46"/>
    <p:sldId id="578" r:id="rId47"/>
    <p:sldId id="579" r:id="rId48"/>
    <p:sldId id="580" r:id="rId49"/>
    <p:sldId id="581" r:id="rId50"/>
    <p:sldId id="555" r:id="rId51"/>
    <p:sldId id="489" r:id="rId52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82590" autoAdjust="0"/>
  </p:normalViewPr>
  <p:slideViewPr>
    <p:cSldViewPr>
      <p:cViewPr>
        <p:scale>
          <a:sx n="75" d="100"/>
          <a:sy n="75" d="100"/>
        </p:scale>
        <p:origin x="-408" y="63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8BC83-AC9D-4693-B543-8653AAF5927A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766AE31-A50C-4B55-B8A3-5ACD49578DD2}">
      <dgm:prSet phldrT="[Text]" custT="1"/>
      <dgm:spPr/>
      <dgm:t>
        <a:bodyPr/>
        <a:lstStyle/>
        <a:p>
          <a:r>
            <a:rPr lang="en-ZA" sz="1600" b="1" dirty="0" smtClean="0"/>
            <a:t>Office of MM</a:t>
          </a:r>
          <a:endParaRPr lang="en-ZA" sz="1600" b="1" dirty="0"/>
        </a:p>
      </dgm:t>
    </dgm:pt>
    <dgm:pt modelId="{6D5E5D07-5105-44EB-8106-FAD36433A6AE}" type="parTrans" cxnId="{94B53E76-ED34-4130-BE2A-27AF7C15D17F}">
      <dgm:prSet/>
      <dgm:spPr/>
      <dgm:t>
        <a:bodyPr/>
        <a:lstStyle/>
        <a:p>
          <a:endParaRPr lang="en-ZA"/>
        </a:p>
      </dgm:t>
    </dgm:pt>
    <dgm:pt modelId="{13B1D290-6C3E-4D7E-B348-73E2ED8A6A5B}" type="sibTrans" cxnId="{94B53E76-ED34-4130-BE2A-27AF7C15D17F}">
      <dgm:prSet custT="1"/>
      <dgm:spPr/>
      <dgm:t>
        <a:bodyPr/>
        <a:lstStyle/>
        <a:p>
          <a:pPr algn="ctr"/>
          <a:r>
            <a:rPr lang="en-ZA" sz="1100" b="1" dirty="0" smtClean="0"/>
            <a:t>1 x Municipal Manager</a:t>
          </a:r>
          <a:endParaRPr lang="en-ZA" sz="1100" b="1" dirty="0"/>
        </a:p>
      </dgm:t>
    </dgm:pt>
    <dgm:pt modelId="{6833EB21-A289-4AD1-9562-F5EA2D6EDDE3}">
      <dgm:prSet phldrT="[Text]" custT="1"/>
      <dgm:spPr/>
      <dgm:t>
        <a:bodyPr/>
        <a:lstStyle/>
        <a:p>
          <a:r>
            <a:rPr lang="en-ZA" sz="1400" b="1" dirty="0" smtClean="0"/>
            <a:t>Treasury</a:t>
          </a:r>
          <a:endParaRPr lang="en-ZA" sz="1400" b="1" dirty="0"/>
        </a:p>
      </dgm:t>
    </dgm:pt>
    <dgm:pt modelId="{30CBDB9E-5F59-48EC-9889-F52F5426E3CB}" type="parTrans" cxnId="{376A0851-92E3-4A76-B74B-E23350130A66}">
      <dgm:prSet/>
      <dgm:spPr/>
      <dgm:t>
        <a:bodyPr/>
        <a:lstStyle/>
        <a:p>
          <a:endParaRPr lang="en-ZA"/>
        </a:p>
      </dgm:t>
    </dgm:pt>
    <dgm:pt modelId="{CC174559-AAC8-4C73-81B6-44EFB19B3803}" type="sibTrans" cxnId="{376A0851-92E3-4A76-B74B-E23350130A66}">
      <dgm:prSet custT="1"/>
      <dgm:spPr/>
      <dgm:t>
        <a:bodyPr/>
        <a:lstStyle/>
        <a:p>
          <a:pPr algn="ctr"/>
          <a:r>
            <a:rPr lang="en-ZA" sz="1100" b="1" dirty="0" smtClean="0"/>
            <a:t>1 x Chief Financial Officer</a:t>
          </a:r>
          <a:endParaRPr lang="en-ZA" sz="1100" b="1" dirty="0"/>
        </a:p>
      </dgm:t>
    </dgm:pt>
    <dgm:pt modelId="{9298BC3F-D92C-4B26-BF87-AB7D00BDA90D}">
      <dgm:prSet phldrT="[Text]" custT="1"/>
      <dgm:spPr/>
      <dgm:t>
        <a:bodyPr/>
        <a:lstStyle/>
        <a:p>
          <a:r>
            <a:rPr lang="en-ZA" sz="1400" b="1" dirty="0" smtClean="0"/>
            <a:t>Corporate Services</a:t>
          </a:r>
          <a:endParaRPr lang="en-ZA" sz="1400" b="1" dirty="0"/>
        </a:p>
      </dgm:t>
    </dgm:pt>
    <dgm:pt modelId="{AE14528C-7E25-4D23-8A88-DC6E247F1BEF}" type="parTrans" cxnId="{E7726490-2431-4AD9-8597-741EE37939E8}">
      <dgm:prSet/>
      <dgm:spPr/>
      <dgm:t>
        <a:bodyPr/>
        <a:lstStyle/>
        <a:p>
          <a:endParaRPr lang="en-ZA"/>
        </a:p>
      </dgm:t>
    </dgm:pt>
    <dgm:pt modelId="{E793C745-41BD-43CA-9426-25E279BE19BB}" type="sibTrans" cxnId="{E7726490-2431-4AD9-8597-741EE37939E8}">
      <dgm:prSet custT="1"/>
      <dgm:spPr/>
      <dgm:t>
        <a:bodyPr/>
        <a:lstStyle/>
        <a:p>
          <a:pPr algn="ctr"/>
          <a:r>
            <a:rPr lang="en-ZA" sz="1100" b="1" dirty="0" smtClean="0"/>
            <a:t>1 x Director</a:t>
          </a:r>
          <a:endParaRPr lang="en-ZA" sz="1100" b="1" dirty="0"/>
        </a:p>
      </dgm:t>
    </dgm:pt>
    <dgm:pt modelId="{EF9FF264-9758-41A8-80CE-4BE215CEC9EA}">
      <dgm:prSet phldrT="[Text]" custT="1"/>
      <dgm:spPr/>
      <dgm:t>
        <a:bodyPr/>
        <a:lstStyle/>
        <a:p>
          <a:r>
            <a:rPr lang="en-ZA" sz="1400" b="1" dirty="0" smtClean="0"/>
            <a:t>Engineering Services</a:t>
          </a:r>
          <a:endParaRPr lang="en-ZA" sz="1400" b="1" dirty="0"/>
        </a:p>
      </dgm:t>
    </dgm:pt>
    <dgm:pt modelId="{BADEC540-8FCD-4E98-82C5-AC778580AFA2}" type="parTrans" cxnId="{EBFBF9C7-C52A-4EDE-98BB-4C5E47D674EF}">
      <dgm:prSet/>
      <dgm:spPr/>
      <dgm:t>
        <a:bodyPr/>
        <a:lstStyle/>
        <a:p>
          <a:endParaRPr lang="en-ZA"/>
        </a:p>
      </dgm:t>
    </dgm:pt>
    <dgm:pt modelId="{1A2D7D34-27A4-48F3-958B-BC2949244B7B}" type="sibTrans" cxnId="{EBFBF9C7-C52A-4EDE-98BB-4C5E47D674EF}">
      <dgm:prSet custT="1"/>
      <dgm:spPr/>
      <dgm:t>
        <a:bodyPr/>
        <a:lstStyle/>
        <a:p>
          <a:pPr algn="ctr"/>
          <a:r>
            <a:rPr lang="en-ZA" sz="1100" b="1" dirty="0" smtClean="0"/>
            <a:t>1 x Director</a:t>
          </a:r>
          <a:endParaRPr lang="en-ZA" sz="1100" b="1" dirty="0"/>
        </a:p>
      </dgm:t>
    </dgm:pt>
    <dgm:pt modelId="{3210A2CD-E750-4AA8-A9A3-905260CCCFB0}">
      <dgm:prSet custT="1"/>
      <dgm:spPr/>
      <dgm:t>
        <a:bodyPr/>
        <a:lstStyle/>
        <a:p>
          <a:r>
            <a:rPr lang="en-ZA" sz="1300" b="1" dirty="0" smtClean="0"/>
            <a:t>Social Services</a:t>
          </a:r>
          <a:endParaRPr lang="en-ZA" sz="1300" b="1" dirty="0"/>
        </a:p>
      </dgm:t>
    </dgm:pt>
    <dgm:pt modelId="{97A5563B-8F23-4372-ABFF-83D21453BD4D}" type="parTrans" cxnId="{34F2A50F-4DB5-4288-8802-564CC9130FCB}">
      <dgm:prSet/>
      <dgm:spPr/>
      <dgm:t>
        <a:bodyPr/>
        <a:lstStyle/>
        <a:p>
          <a:endParaRPr lang="en-ZA"/>
        </a:p>
      </dgm:t>
    </dgm:pt>
    <dgm:pt modelId="{FE5C170B-7741-401A-B402-055D27B43778}" type="sibTrans" cxnId="{34F2A50F-4DB5-4288-8802-564CC9130FCB}">
      <dgm:prSet custT="1"/>
      <dgm:spPr/>
      <dgm:t>
        <a:bodyPr/>
        <a:lstStyle/>
        <a:p>
          <a:pPr algn="ctr"/>
          <a:r>
            <a:rPr lang="en-ZA" sz="1100" b="1" dirty="0" smtClean="0"/>
            <a:t>1 x Director</a:t>
          </a:r>
          <a:endParaRPr lang="en-ZA" sz="1100" b="1" dirty="0"/>
        </a:p>
      </dgm:t>
    </dgm:pt>
    <dgm:pt modelId="{1CCFA115-2CEB-4AD7-BA9E-623DEE5E3CA1}" type="pres">
      <dgm:prSet presAssocID="{CFC8BC83-AC9D-4693-B543-8653AAF592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62B78D7C-19BB-4156-BD06-26592C9AC74F}" type="pres">
      <dgm:prSet presAssocID="{3766AE31-A50C-4B55-B8A3-5ACD49578DD2}" presName="hierRoot1" presStyleCnt="0">
        <dgm:presLayoutVars>
          <dgm:hierBranch val="init"/>
        </dgm:presLayoutVars>
      </dgm:prSet>
      <dgm:spPr/>
    </dgm:pt>
    <dgm:pt modelId="{FAD86673-F14C-4AAA-88DF-ED2397906475}" type="pres">
      <dgm:prSet presAssocID="{3766AE31-A50C-4B55-B8A3-5ACD49578DD2}" presName="rootComposite1" presStyleCnt="0"/>
      <dgm:spPr/>
    </dgm:pt>
    <dgm:pt modelId="{917F7F5B-3093-47FE-89B1-2834E18FFD92}" type="pres">
      <dgm:prSet presAssocID="{3766AE31-A50C-4B55-B8A3-5ACD49578DD2}" presName="rootText1" presStyleLbl="node0" presStyleIdx="0" presStyleCnt="1" custScaleX="166007" custScaleY="132346" custLinFactNeighborX="278" custLinFactNeighborY="-5117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7EED825-B20B-45D9-9DA0-69BB0263BF4E}" type="pres">
      <dgm:prSet presAssocID="{3766AE31-A50C-4B55-B8A3-5ACD49578DD2}" presName="titleText1" presStyleLbl="fgAcc0" presStyleIdx="0" presStyleCnt="1" custScaleY="168084" custLinFactY="-13683" custLinFactNeighborX="38474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8EC1EC1-CDA4-4BED-943F-E4F41C614904}" type="pres">
      <dgm:prSet presAssocID="{3766AE31-A50C-4B55-B8A3-5ACD49578DD2}" presName="rootConnector1" presStyleLbl="node1" presStyleIdx="0" presStyleCnt="4"/>
      <dgm:spPr/>
      <dgm:t>
        <a:bodyPr/>
        <a:lstStyle/>
        <a:p>
          <a:endParaRPr lang="en-ZA"/>
        </a:p>
      </dgm:t>
    </dgm:pt>
    <dgm:pt modelId="{B2EB9FDD-29AA-415C-A359-CFBFE9A7857D}" type="pres">
      <dgm:prSet presAssocID="{3766AE31-A50C-4B55-B8A3-5ACD49578DD2}" presName="hierChild2" presStyleCnt="0"/>
      <dgm:spPr/>
    </dgm:pt>
    <dgm:pt modelId="{D7CC1B29-2314-44BD-AC96-DC70512C313D}" type="pres">
      <dgm:prSet presAssocID="{30CBDB9E-5F59-48EC-9889-F52F5426E3CB}" presName="Name37" presStyleLbl="parChTrans1D2" presStyleIdx="0" presStyleCnt="4"/>
      <dgm:spPr/>
      <dgm:t>
        <a:bodyPr/>
        <a:lstStyle/>
        <a:p>
          <a:endParaRPr lang="en-ZA"/>
        </a:p>
      </dgm:t>
    </dgm:pt>
    <dgm:pt modelId="{8E688355-2F04-4E17-94A4-D6C88B9F64F1}" type="pres">
      <dgm:prSet presAssocID="{6833EB21-A289-4AD1-9562-F5EA2D6EDDE3}" presName="hierRoot2" presStyleCnt="0">
        <dgm:presLayoutVars>
          <dgm:hierBranch val="init"/>
        </dgm:presLayoutVars>
      </dgm:prSet>
      <dgm:spPr/>
    </dgm:pt>
    <dgm:pt modelId="{2FFD4AA7-C4D9-4E96-8E4E-36A5B26CC8AF}" type="pres">
      <dgm:prSet presAssocID="{6833EB21-A289-4AD1-9562-F5EA2D6EDDE3}" presName="rootComposite" presStyleCnt="0"/>
      <dgm:spPr/>
    </dgm:pt>
    <dgm:pt modelId="{D7428733-D305-4376-9E9E-514631385FE0}" type="pres">
      <dgm:prSet presAssocID="{6833EB21-A289-4AD1-9562-F5EA2D6EDDE3}" presName="rootText" presStyleLbl="node1" presStyleIdx="0" presStyleCnt="4" custLinFactNeighborX="-2651" custLinFactNeighborY="4683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EB5BE9E-E737-4D06-8E5E-374BFE3A5F06}" type="pres">
      <dgm:prSet presAssocID="{6833EB21-A289-4AD1-9562-F5EA2D6EDDE3}" presName="titleText2" presStyleLbl="fgAcc1" presStyleIdx="0" presStyleCnt="4" custScaleX="113519" custScaleY="107447" custLinFactY="42729" custLinFactNeighborX="-4973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1DEBAA9-E90A-4C58-BA61-2DAD02BA98AC}" type="pres">
      <dgm:prSet presAssocID="{6833EB21-A289-4AD1-9562-F5EA2D6EDDE3}" presName="rootConnector" presStyleLbl="node2" presStyleIdx="0" presStyleCnt="0"/>
      <dgm:spPr/>
      <dgm:t>
        <a:bodyPr/>
        <a:lstStyle/>
        <a:p>
          <a:endParaRPr lang="en-ZA"/>
        </a:p>
      </dgm:t>
    </dgm:pt>
    <dgm:pt modelId="{71DB4495-37E2-4A86-9149-DB2D42E0E3C5}" type="pres">
      <dgm:prSet presAssocID="{6833EB21-A289-4AD1-9562-F5EA2D6EDDE3}" presName="hierChild4" presStyleCnt="0"/>
      <dgm:spPr/>
    </dgm:pt>
    <dgm:pt modelId="{001440F7-4212-4BC0-AEAE-773FD27F22E2}" type="pres">
      <dgm:prSet presAssocID="{6833EB21-A289-4AD1-9562-F5EA2D6EDDE3}" presName="hierChild5" presStyleCnt="0"/>
      <dgm:spPr/>
    </dgm:pt>
    <dgm:pt modelId="{6C755D83-EF61-4D65-BB38-881C775C431C}" type="pres">
      <dgm:prSet presAssocID="{AE14528C-7E25-4D23-8A88-DC6E247F1BEF}" presName="Name37" presStyleLbl="parChTrans1D2" presStyleIdx="1" presStyleCnt="4"/>
      <dgm:spPr/>
      <dgm:t>
        <a:bodyPr/>
        <a:lstStyle/>
        <a:p>
          <a:endParaRPr lang="en-ZA"/>
        </a:p>
      </dgm:t>
    </dgm:pt>
    <dgm:pt modelId="{B03AE9F5-8313-4144-8C03-7674F682CFAA}" type="pres">
      <dgm:prSet presAssocID="{9298BC3F-D92C-4B26-BF87-AB7D00BDA90D}" presName="hierRoot2" presStyleCnt="0">
        <dgm:presLayoutVars>
          <dgm:hierBranch val="init"/>
        </dgm:presLayoutVars>
      </dgm:prSet>
      <dgm:spPr/>
    </dgm:pt>
    <dgm:pt modelId="{2AF15745-557D-435C-9E00-F36D86260ED7}" type="pres">
      <dgm:prSet presAssocID="{9298BC3F-D92C-4B26-BF87-AB7D00BDA90D}" presName="rootComposite" presStyleCnt="0"/>
      <dgm:spPr/>
    </dgm:pt>
    <dgm:pt modelId="{39A5B38B-1DD3-4451-86C3-029240F06CD4}" type="pres">
      <dgm:prSet presAssocID="{9298BC3F-D92C-4B26-BF87-AB7D00BDA90D}" presName="rootText" presStyleLbl="node1" presStyleIdx="1" presStyleCnt="4" custLinFactNeighborX="-1256" custLinFactNeighborY="4683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F72FB42B-50FD-4E72-8156-938ACEC32915}" type="pres">
      <dgm:prSet presAssocID="{9298BC3F-D92C-4B26-BF87-AB7D00BDA90D}" presName="titleText2" presStyleLbl="fgAcc1" presStyleIdx="1" presStyleCnt="4" custScaleY="98522" custLinFactY="38266" custLinFactNeighborX="-3054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941C785-78E5-40DC-BF57-984C099273E2}" type="pres">
      <dgm:prSet presAssocID="{9298BC3F-D92C-4B26-BF87-AB7D00BDA90D}" presName="rootConnector" presStyleLbl="node2" presStyleIdx="0" presStyleCnt="0"/>
      <dgm:spPr/>
      <dgm:t>
        <a:bodyPr/>
        <a:lstStyle/>
        <a:p>
          <a:endParaRPr lang="en-ZA"/>
        </a:p>
      </dgm:t>
    </dgm:pt>
    <dgm:pt modelId="{EAB05B1F-CD94-44D5-97EC-BD42DFE85AB7}" type="pres">
      <dgm:prSet presAssocID="{9298BC3F-D92C-4B26-BF87-AB7D00BDA90D}" presName="hierChild4" presStyleCnt="0"/>
      <dgm:spPr/>
    </dgm:pt>
    <dgm:pt modelId="{1237B79D-2A5D-497A-A06A-D710020F3142}" type="pres">
      <dgm:prSet presAssocID="{9298BC3F-D92C-4B26-BF87-AB7D00BDA90D}" presName="hierChild5" presStyleCnt="0"/>
      <dgm:spPr/>
    </dgm:pt>
    <dgm:pt modelId="{4C91571C-D8AC-479C-9BF7-1647AA41C9F1}" type="pres">
      <dgm:prSet presAssocID="{BADEC540-8FCD-4E98-82C5-AC778580AFA2}" presName="Name37" presStyleLbl="parChTrans1D2" presStyleIdx="2" presStyleCnt="4"/>
      <dgm:spPr/>
      <dgm:t>
        <a:bodyPr/>
        <a:lstStyle/>
        <a:p>
          <a:endParaRPr lang="en-ZA"/>
        </a:p>
      </dgm:t>
    </dgm:pt>
    <dgm:pt modelId="{2AF19867-4302-433D-B720-3746A3BFDC6C}" type="pres">
      <dgm:prSet presAssocID="{EF9FF264-9758-41A8-80CE-4BE215CEC9EA}" presName="hierRoot2" presStyleCnt="0">
        <dgm:presLayoutVars>
          <dgm:hierBranch val="init"/>
        </dgm:presLayoutVars>
      </dgm:prSet>
      <dgm:spPr/>
    </dgm:pt>
    <dgm:pt modelId="{9E32BFA7-7120-41E1-896B-0EFB4295FF53}" type="pres">
      <dgm:prSet presAssocID="{EF9FF264-9758-41A8-80CE-4BE215CEC9EA}" presName="rootComposite" presStyleCnt="0"/>
      <dgm:spPr/>
    </dgm:pt>
    <dgm:pt modelId="{6EF1F86C-EB50-49CB-908E-E249CCADEF58}" type="pres">
      <dgm:prSet presAssocID="{EF9FF264-9758-41A8-80CE-4BE215CEC9EA}" presName="rootText" presStyleLbl="node1" presStyleIdx="2" presStyleCnt="4" custLinFactNeighborX="-1243" custLinFactNeighborY="4683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FBAEF83F-3266-4234-B23B-DEE68BB2DFD3}" type="pres">
      <dgm:prSet presAssocID="{EF9FF264-9758-41A8-80CE-4BE215CEC9EA}" presName="titleText2" presStyleLbl="fgAcc1" presStyleIdx="2" presStyleCnt="4" custScaleY="92403" custLinFactY="62015" custLinFactNeighborX="-3039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3ECC1EA3-BBAF-4EB3-AF9B-75363E852D16}" type="pres">
      <dgm:prSet presAssocID="{EF9FF264-9758-41A8-80CE-4BE215CEC9EA}" presName="rootConnector" presStyleLbl="node2" presStyleIdx="0" presStyleCnt="0"/>
      <dgm:spPr/>
      <dgm:t>
        <a:bodyPr/>
        <a:lstStyle/>
        <a:p>
          <a:endParaRPr lang="en-ZA"/>
        </a:p>
      </dgm:t>
    </dgm:pt>
    <dgm:pt modelId="{1D5BD279-C1A6-4AD0-8966-9F9F81450790}" type="pres">
      <dgm:prSet presAssocID="{EF9FF264-9758-41A8-80CE-4BE215CEC9EA}" presName="hierChild4" presStyleCnt="0"/>
      <dgm:spPr/>
    </dgm:pt>
    <dgm:pt modelId="{86481C56-A364-4E14-87E0-5A608F26885B}" type="pres">
      <dgm:prSet presAssocID="{EF9FF264-9758-41A8-80CE-4BE215CEC9EA}" presName="hierChild5" presStyleCnt="0"/>
      <dgm:spPr/>
    </dgm:pt>
    <dgm:pt modelId="{C15FEF4C-4226-406B-A461-E9AC77EB6B5B}" type="pres">
      <dgm:prSet presAssocID="{97A5563B-8F23-4372-ABFF-83D21453BD4D}" presName="Name37" presStyleLbl="parChTrans1D2" presStyleIdx="3" presStyleCnt="4"/>
      <dgm:spPr/>
      <dgm:t>
        <a:bodyPr/>
        <a:lstStyle/>
        <a:p>
          <a:endParaRPr lang="en-ZA"/>
        </a:p>
      </dgm:t>
    </dgm:pt>
    <dgm:pt modelId="{E5E7E00E-1841-4E85-BF02-E027AA54AEB4}" type="pres">
      <dgm:prSet presAssocID="{3210A2CD-E750-4AA8-A9A3-905260CCCFB0}" presName="hierRoot2" presStyleCnt="0">
        <dgm:presLayoutVars>
          <dgm:hierBranch val="init"/>
        </dgm:presLayoutVars>
      </dgm:prSet>
      <dgm:spPr/>
    </dgm:pt>
    <dgm:pt modelId="{C3A3EB67-D4D6-4D42-A0C4-ED5AF9F8C83D}" type="pres">
      <dgm:prSet presAssocID="{3210A2CD-E750-4AA8-A9A3-905260CCCFB0}" presName="rootComposite" presStyleCnt="0"/>
      <dgm:spPr/>
    </dgm:pt>
    <dgm:pt modelId="{ACB22189-9E51-497A-B3AD-0DAC601FE666}" type="pres">
      <dgm:prSet presAssocID="{3210A2CD-E750-4AA8-A9A3-905260CCCFB0}" presName="rootText" presStyleLbl="node1" presStyleIdx="3" presStyleCnt="4" custLinFactNeighborX="3398" custLinFactNeighborY="4683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4D063C2-C2EB-4858-8EE2-D2A49652320E}" type="pres">
      <dgm:prSet presAssocID="{3210A2CD-E750-4AA8-A9A3-905260CCCFB0}" presName="titleText2" presStyleLbl="fgAcc1" presStyleIdx="3" presStyleCnt="4" custScaleY="89897" custLinFactY="60762" custLinFactNeighborX="-302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3852DE9-5E0E-446E-84E9-188186A7B17C}" type="pres">
      <dgm:prSet presAssocID="{3210A2CD-E750-4AA8-A9A3-905260CCCFB0}" presName="rootConnector" presStyleLbl="node2" presStyleIdx="0" presStyleCnt="0"/>
      <dgm:spPr/>
      <dgm:t>
        <a:bodyPr/>
        <a:lstStyle/>
        <a:p>
          <a:endParaRPr lang="en-ZA"/>
        </a:p>
      </dgm:t>
    </dgm:pt>
    <dgm:pt modelId="{AB330854-4C62-4CE5-81BA-3DE26CA6C890}" type="pres">
      <dgm:prSet presAssocID="{3210A2CD-E750-4AA8-A9A3-905260CCCFB0}" presName="hierChild4" presStyleCnt="0"/>
      <dgm:spPr/>
    </dgm:pt>
    <dgm:pt modelId="{9FB3C825-ED7B-4854-95EE-68A7058CC48A}" type="pres">
      <dgm:prSet presAssocID="{3210A2CD-E750-4AA8-A9A3-905260CCCFB0}" presName="hierChild5" presStyleCnt="0"/>
      <dgm:spPr/>
    </dgm:pt>
    <dgm:pt modelId="{D4ECE9AB-9ADB-4683-B7BC-4ECCAD0D502B}" type="pres">
      <dgm:prSet presAssocID="{3766AE31-A50C-4B55-B8A3-5ACD49578DD2}" presName="hierChild3" presStyleCnt="0"/>
      <dgm:spPr/>
    </dgm:pt>
  </dgm:ptLst>
  <dgm:cxnLst>
    <dgm:cxn modelId="{DB2AB1DF-7FB5-4601-8039-F43F9BA680F3}" type="presOf" srcId="{1A2D7D34-27A4-48F3-958B-BC2949244B7B}" destId="{FBAEF83F-3266-4234-B23B-DEE68BB2DFD3}" srcOrd="0" destOrd="0" presId="urn:microsoft.com/office/officeart/2008/layout/NameandTitleOrganizationalChart"/>
    <dgm:cxn modelId="{376A0851-92E3-4A76-B74B-E23350130A66}" srcId="{3766AE31-A50C-4B55-B8A3-5ACD49578DD2}" destId="{6833EB21-A289-4AD1-9562-F5EA2D6EDDE3}" srcOrd="0" destOrd="0" parTransId="{30CBDB9E-5F59-48EC-9889-F52F5426E3CB}" sibTransId="{CC174559-AAC8-4C73-81B6-44EFB19B3803}"/>
    <dgm:cxn modelId="{0E99D58E-06F4-4D5C-83CE-E6CEFFEBBCCF}" type="presOf" srcId="{9298BC3F-D92C-4B26-BF87-AB7D00BDA90D}" destId="{1941C785-78E5-40DC-BF57-984C099273E2}" srcOrd="1" destOrd="0" presId="urn:microsoft.com/office/officeart/2008/layout/NameandTitleOrganizationalChart"/>
    <dgm:cxn modelId="{0A47C4A4-0309-4A30-BD6D-DDA29F6324D8}" type="presOf" srcId="{30CBDB9E-5F59-48EC-9889-F52F5426E3CB}" destId="{D7CC1B29-2314-44BD-AC96-DC70512C313D}" srcOrd="0" destOrd="0" presId="urn:microsoft.com/office/officeart/2008/layout/NameandTitleOrganizationalChart"/>
    <dgm:cxn modelId="{5F95859A-14C2-4134-BB88-29517AE1EEF6}" type="presOf" srcId="{3766AE31-A50C-4B55-B8A3-5ACD49578DD2}" destId="{917F7F5B-3093-47FE-89B1-2834E18FFD92}" srcOrd="0" destOrd="0" presId="urn:microsoft.com/office/officeart/2008/layout/NameandTitleOrganizationalChart"/>
    <dgm:cxn modelId="{12F10B8A-27A0-4646-9F24-BF503E485323}" type="presOf" srcId="{BADEC540-8FCD-4E98-82C5-AC778580AFA2}" destId="{4C91571C-D8AC-479C-9BF7-1647AA41C9F1}" srcOrd="0" destOrd="0" presId="urn:microsoft.com/office/officeart/2008/layout/NameandTitleOrganizationalChart"/>
    <dgm:cxn modelId="{44A2F523-B6A9-4EB2-8E75-5C25400A5249}" type="presOf" srcId="{6833EB21-A289-4AD1-9562-F5EA2D6EDDE3}" destId="{E1DEBAA9-E90A-4C58-BA61-2DAD02BA98AC}" srcOrd="1" destOrd="0" presId="urn:microsoft.com/office/officeart/2008/layout/NameandTitleOrganizationalChart"/>
    <dgm:cxn modelId="{EBFBF9C7-C52A-4EDE-98BB-4C5E47D674EF}" srcId="{3766AE31-A50C-4B55-B8A3-5ACD49578DD2}" destId="{EF9FF264-9758-41A8-80CE-4BE215CEC9EA}" srcOrd="2" destOrd="0" parTransId="{BADEC540-8FCD-4E98-82C5-AC778580AFA2}" sibTransId="{1A2D7D34-27A4-48F3-958B-BC2949244B7B}"/>
    <dgm:cxn modelId="{94B53E76-ED34-4130-BE2A-27AF7C15D17F}" srcId="{CFC8BC83-AC9D-4693-B543-8653AAF5927A}" destId="{3766AE31-A50C-4B55-B8A3-5ACD49578DD2}" srcOrd="0" destOrd="0" parTransId="{6D5E5D07-5105-44EB-8106-FAD36433A6AE}" sibTransId="{13B1D290-6C3E-4D7E-B348-73E2ED8A6A5B}"/>
    <dgm:cxn modelId="{FD99D58C-A974-46DE-81B5-3CEEDB7175B2}" type="presOf" srcId="{6833EB21-A289-4AD1-9562-F5EA2D6EDDE3}" destId="{D7428733-D305-4376-9E9E-514631385FE0}" srcOrd="0" destOrd="0" presId="urn:microsoft.com/office/officeart/2008/layout/NameandTitleOrganizationalChart"/>
    <dgm:cxn modelId="{8A129DED-C1F3-475D-BD34-DDAB830DF596}" type="presOf" srcId="{EF9FF264-9758-41A8-80CE-4BE215CEC9EA}" destId="{6EF1F86C-EB50-49CB-908E-E249CCADEF58}" srcOrd="0" destOrd="0" presId="urn:microsoft.com/office/officeart/2008/layout/NameandTitleOrganizationalChart"/>
    <dgm:cxn modelId="{5BD6C25C-ADC8-4B61-8CAA-ABF03EE045C6}" type="presOf" srcId="{3766AE31-A50C-4B55-B8A3-5ACD49578DD2}" destId="{18EC1EC1-CDA4-4BED-943F-E4F41C614904}" srcOrd="1" destOrd="0" presId="urn:microsoft.com/office/officeart/2008/layout/NameandTitleOrganizationalChart"/>
    <dgm:cxn modelId="{B381939E-37AB-4F2D-B6B5-0DBA7F180764}" type="presOf" srcId="{E793C745-41BD-43CA-9426-25E279BE19BB}" destId="{F72FB42B-50FD-4E72-8156-938ACEC32915}" srcOrd="0" destOrd="0" presId="urn:microsoft.com/office/officeart/2008/layout/NameandTitleOrganizationalChart"/>
    <dgm:cxn modelId="{C2863EF1-9A56-46B1-B68D-53B7D9ACCB3B}" type="presOf" srcId="{9298BC3F-D92C-4B26-BF87-AB7D00BDA90D}" destId="{39A5B38B-1DD3-4451-86C3-029240F06CD4}" srcOrd="0" destOrd="0" presId="urn:microsoft.com/office/officeart/2008/layout/NameandTitleOrganizationalChart"/>
    <dgm:cxn modelId="{1AC8551C-4FA7-48FC-A999-6C57FCD2B7FB}" type="presOf" srcId="{13B1D290-6C3E-4D7E-B348-73E2ED8A6A5B}" destId="{D7EED825-B20B-45D9-9DA0-69BB0263BF4E}" srcOrd="0" destOrd="0" presId="urn:microsoft.com/office/officeart/2008/layout/NameandTitleOrganizationalChart"/>
    <dgm:cxn modelId="{6BA9D55E-AE8A-4E94-AA1F-CC65297EDEE8}" type="presOf" srcId="{EF9FF264-9758-41A8-80CE-4BE215CEC9EA}" destId="{3ECC1EA3-BBAF-4EB3-AF9B-75363E852D16}" srcOrd="1" destOrd="0" presId="urn:microsoft.com/office/officeart/2008/layout/NameandTitleOrganizationalChart"/>
    <dgm:cxn modelId="{762C160C-891E-47E7-88E8-650BA380C399}" type="presOf" srcId="{3210A2CD-E750-4AA8-A9A3-905260CCCFB0}" destId="{ACB22189-9E51-497A-B3AD-0DAC601FE666}" srcOrd="0" destOrd="0" presId="urn:microsoft.com/office/officeart/2008/layout/NameandTitleOrganizationalChart"/>
    <dgm:cxn modelId="{6947F483-AFC8-49E6-BEEE-5FAE7AC55EBB}" type="presOf" srcId="{3210A2CD-E750-4AA8-A9A3-905260CCCFB0}" destId="{13852DE9-5E0E-446E-84E9-188186A7B17C}" srcOrd="1" destOrd="0" presId="urn:microsoft.com/office/officeart/2008/layout/NameandTitleOrganizationalChart"/>
    <dgm:cxn modelId="{5A466C88-19C3-45BA-AA0E-CD4841208476}" type="presOf" srcId="{CC174559-AAC8-4C73-81B6-44EFB19B3803}" destId="{1EB5BE9E-E737-4D06-8E5E-374BFE3A5F06}" srcOrd="0" destOrd="0" presId="urn:microsoft.com/office/officeart/2008/layout/NameandTitleOrganizationalChart"/>
    <dgm:cxn modelId="{48B636A3-0555-44AF-9BF3-CD9127096C34}" type="presOf" srcId="{97A5563B-8F23-4372-ABFF-83D21453BD4D}" destId="{C15FEF4C-4226-406B-A461-E9AC77EB6B5B}" srcOrd="0" destOrd="0" presId="urn:microsoft.com/office/officeart/2008/layout/NameandTitleOrganizationalChart"/>
    <dgm:cxn modelId="{E686C693-F21C-4FEE-AE49-0727752142FD}" type="presOf" srcId="{FE5C170B-7741-401A-B402-055D27B43778}" destId="{D4D063C2-C2EB-4858-8EE2-D2A49652320E}" srcOrd="0" destOrd="0" presId="urn:microsoft.com/office/officeart/2008/layout/NameandTitleOrganizationalChart"/>
    <dgm:cxn modelId="{1EED625B-2AC1-43E8-8056-CA21F911C1A2}" type="presOf" srcId="{AE14528C-7E25-4D23-8A88-DC6E247F1BEF}" destId="{6C755D83-EF61-4D65-BB38-881C775C431C}" srcOrd="0" destOrd="0" presId="urn:microsoft.com/office/officeart/2008/layout/NameandTitleOrganizationalChart"/>
    <dgm:cxn modelId="{2155967A-593A-461F-9B27-EB6C2E1DF830}" type="presOf" srcId="{CFC8BC83-AC9D-4693-B543-8653AAF5927A}" destId="{1CCFA115-2CEB-4AD7-BA9E-623DEE5E3CA1}" srcOrd="0" destOrd="0" presId="urn:microsoft.com/office/officeart/2008/layout/NameandTitleOrganizationalChart"/>
    <dgm:cxn modelId="{34F2A50F-4DB5-4288-8802-564CC9130FCB}" srcId="{3766AE31-A50C-4B55-B8A3-5ACD49578DD2}" destId="{3210A2CD-E750-4AA8-A9A3-905260CCCFB0}" srcOrd="3" destOrd="0" parTransId="{97A5563B-8F23-4372-ABFF-83D21453BD4D}" sibTransId="{FE5C170B-7741-401A-B402-055D27B43778}"/>
    <dgm:cxn modelId="{E7726490-2431-4AD9-8597-741EE37939E8}" srcId="{3766AE31-A50C-4B55-B8A3-5ACD49578DD2}" destId="{9298BC3F-D92C-4B26-BF87-AB7D00BDA90D}" srcOrd="1" destOrd="0" parTransId="{AE14528C-7E25-4D23-8A88-DC6E247F1BEF}" sibTransId="{E793C745-41BD-43CA-9426-25E279BE19BB}"/>
    <dgm:cxn modelId="{A134E5CE-7778-4D40-A4B3-C03FDC4802B4}" type="presParOf" srcId="{1CCFA115-2CEB-4AD7-BA9E-623DEE5E3CA1}" destId="{62B78D7C-19BB-4156-BD06-26592C9AC74F}" srcOrd="0" destOrd="0" presId="urn:microsoft.com/office/officeart/2008/layout/NameandTitleOrganizationalChart"/>
    <dgm:cxn modelId="{681FE3F2-CF34-49EC-8C89-47E64A0E7681}" type="presParOf" srcId="{62B78D7C-19BB-4156-BD06-26592C9AC74F}" destId="{FAD86673-F14C-4AAA-88DF-ED2397906475}" srcOrd="0" destOrd="0" presId="urn:microsoft.com/office/officeart/2008/layout/NameandTitleOrganizationalChart"/>
    <dgm:cxn modelId="{B5FB6B74-2B9B-4A77-8960-FA194E5F4979}" type="presParOf" srcId="{FAD86673-F14C-4AAA-88DF-ED2397906475}" destId="{917F7F5B-3093-47FE-89B1-2834E18FFD92}" srcOrd="0" destOrd="0" presId="urn:microsoft.com/office/officeart/2008/layout/NameandTitleOrganizationalChart"/>
    <dgm:cxn modelId="{1E21C515-3906-4A10-9408-AB3F8669262A}" type="presParOf" srcId="{FAD86673-F14C-4AAA-88DF-ED2397906475}" destId="{D7EED825-B20B-45D9-9DA0-69BB0263BF4E}" srcOrd="1" destOrd="0" presId="urn:microsoft.com/office/officeart/2008/layout/NameandTitleOrganizationalChart"/>
    <dgm:cxn modelId="{DE60C21C-0309-4CAA-AC9C-07C28410AAA2}" type="presParOf" srcId="{FAD86673-F14C-4AAA-88DF-ED2397906475}" destId="{18EC1EC1-CDA4-4BED-943F-E4F41C614904}" srcOrd="2" destOrd="0" presId="urn:microsoft.com/office/officeart/2008/layout/NameandTitleOrganizationalChart"/>
    <dgm:cxn modelId="{A62327A0-82FC-4E6C-8115-4FAA91E45260}" type="presParOf" srcId="{62B78D7C-19BB-4156-BD06-26592C9AC74F}" destId="{B2EB9FDD-29AA-415C-A359-CFBFE9A7857D}" srcOrd="1" destOrd="0" presId="urn:microsoft.com/office/officeart/2008/layout/NameandTitleOrganizationalChart"/>
    <dgm:cxn modelId="{3A608AB5-EAC2-471A-A733-F6462E6B7F34}" type="presParOf" srcId="{B2EB9FDD-29AA-415C-A359-CFBFE9A7857D}" destId="{D7CC1B29-2314-44BD-AC96-DC70512C313D}" srcOrd="0" destOrd="0" presId="urn:microsoft.com/office/officeart/2008/layout/NameandTitleOrganizationalChart"/>
    <dgm:cxn modelId="{B6CB2833-D1E8-48F9-B306-253B8749DCB9}" type="presParOf" srcId="{B2EB9FDD-29AA-415C-A359-CFBFE9A7857D}" destId="{8E688355-2F04-4E17-94A4-D6C88B9F64F1}" srcOrd="1" destOrd="0" presId="urn:microsoft.com/office/officeart/2008/layout/NameandTitleOrganizationalChart"/>
    <dgm:cxn modelId="{AA99CDB2-C739-49B0-9378-0D0858F0A6E2}" type="presParOf" srcId="{8E688355-2F04-4E17-94A4-D6C88B9F64F1}" destId="{2FFD4AA7-C4D9-4E96-8E4E-36A5B26CC8AF}" srcOrd="0" destOrd="0" presId="urn:microsoft.com/office/officeart/2008/layout/NameandTitleOrganizationalChart"/>
    <dgm:cxn modelId="{840EB1A6-6973-4921-AE32-9A8DEDCC0A20}" type="presParOf" srcId="{2FFD4AA7-C4D9-4E96-8E4E-36A5B26CC8AF}" destId="{D7428733-D305-4376-9E9E-514631385FE0}" srcOrd="0" destOrd="0" presId="urn:microsoft.com/office/officeart/2008/layout/NameandTitleOrganizationalChart"/>
    <dgm:cxn modelId="{FC835DAC-0247-4C90-9223-F896C1C36641}" type="presParOf" srcId="{2FFD4AA7-C4D9-4E96-8E4E-36A5B26CC8AF}" destId="{1EB5BE9E-E737-4D06-8E5E-374BFE3A5F06}" srcOrd="1" destOrd="0" presId="urn:microsoft.com/office/officeart/2008/layout/NameandTitleOrganizationalChart"/>
    <dgm:cxn modelId="{E95DFBE0-564F-4791-9028-F11E22E5310D}" type="presParOf" srcId="{2FFD4AA7-C4D9-4E96-8E4E-36A5B26CC8AF}" destId="{E1DEBAA9-E90A-4C58-BA61-2DAD02BA98AC}" srcOrd="2" destOrd="0" presId="urn:microsoft.com/office/officeart/2008/layout/NameandTitleOrganizationalChart"/>
    <dgm:cxn modelId="{B7556578-4164-4454-983C-98614D324DF7}" type="presParOf" srcId="{8E688355-2F04-4E17-94A4-D6C88B9F64F1}" destId="{71DB4495-37E2-4A86-9149-DB2D42E0E3C5}" srcOrd="1" destOrd="0" presId="urn:microsoft.com/office/officeart/2008/layout/NameandTitleOrganizationalChart"/>
    <dgm:cxn modelId="{1B56966C-E861-4A14-A8A2-0F7F05CC4A27}" type="presParOf" srcId="{8E688355-2F04-4E17-94A4-D6C88B9F64F1}" destId="{001440F7-4212-4BC0-AEAE-773FD27F22E2}" srcOrd="2" destOrd="0" presId="urn:microsoft.com/office/officeart/2008/layout/NameandTitleOrganizationalChart"/>
    <dgm:cxn modelId="{148607EE-9C84-4857-90CE-B65089F27683}" type="presParOf" srcId="{B2EB9FDD-29AA-415C-A359-CFBFE9A7857D}" destId="{6C755D83-EF61-4D65-BB38-881C775C431C}" srcOrd="2" destOrd="0" presId="urn:microsoft.com/office/officeart/2008/layout/NameandTitleOrganizationalChart"/>
    <dgm:cxn modelId="{029CEB7E-86B7-4DEE-AAE7-87FE4972F07C}" type="presParOf" srcId="{B2EB9FDD-29AA-415C-A359-CFBFE9A7857D}" destId="{B03AE9F5-8313-4144-8C03-7674F682CFAA}" srcOrd="3" destOrd="0" presId="urn:microsoft.com/office/officeart/2008/layout/NameandTitleOrganizationalChart"/>
    <dgm:cxn modelId="{A5640643-CFE7-41F7-A20F-CF0EE0297FE3}" type="presParOf" srcId="{B03AE9F5-8313-4144-8C03-7674F682CFAA}" destId="{2AF15745-557D-435C-9E00-F36D86260ED7}" srcOrd="0" destOrd="0" presId="urn:microsoft.com/office/officeart/2008/layout/NameandTitleOrganizationalChart"/>
    <dgm:cxn modelId="{4762A33E-6207-4888-BEFC-20A64890FACA}" type="presParOf" srcId="{2AF15745-557D-435C-9E00-F36D86260ED7}" destId="{39A5B38B-1DD3-4451-86C3-029240F06CD4}" srcOrd="0" destOrd="0" presId="urn:microsoft.com/office/officeart/2008/layout/NameandTitleOrganizationalChart"/>
    <dgm:cxn modelId="{D161A172-392F-421D-945F-49F0F87C8A62}" type="presParOf" srcId="{2AF15745-557D-435C-9E00-F36D86260ED7}" destId="{F72FB42B-50FD-4E72-8156-938ACEC32915}" srcOrd="1" destOrd="0" presId="urn:microsoft.com/office/officeart/2008/layout/NameandTitleOrganizationalChart"/>
    <dgm:cxn modelId="{E3D4B06A-6244-46B2-9D68-43040919806B}" type="presParOf" srcId="{2AF15745-557D-435C-9E00-F36D86260ED7}" destId="{1941C785-78E5-40DC-BF57-984C099273E2}" srcOrd="2" destOrd="0" presId="urn:microsoft.com/office/officeart/2008/layout/NameandTitleOrganizationalChart"/>
    <dgm:cxn modelId="{8197C5A6-05C3-434B-A0C6-DF325704F4C9}" type="presParOf" srcId="{B03AE9F5-8313-4144-8C03-7674F682CFAA}" destId="{EAB05B1F-CD94-44D5-97EC-BD42DFE85AB7}" srcOrd="1" destOrd="0" presId="urn:microsoft.com/office/officeart/2008/layout/NameandTitleOrganizationalChart"/>
    <dgm:cxn modelId="{4752B278-FAC3-4C90-B1CB-671B0452D3CA}" type="presParOf" srcId="{B03AE9F5-8313-4144-8C03-7674F682CFAA}" destId="{1237B79D-2A5D-497A-A06A-D710020F3142}" srcOrd="2" destOrd="0" presId="urn:microsoft.com/office/officeart/2008/layout/NameandTitleOrganizationalChart"/>
    <dgm:cxn modelId="{272D0A19-0F0F-40BE-B7AC-B27FAA26FAD6}" type="presParOf" srcId="{B2EB9FDD-29AA-415C-A359-CFBFE9A7857D}" destId="{4C91571C-D8AC-479C-9BF7-1647AA41C9F1}" srcOrd="4" destOrd="0" presId="urn:microsoft.com/office/officeart/2008/layout/NameandTitleOrganizationalChart"/>
    <dgm:cxn modelId="{5C5AD34F-1EE0-4078-ACE5-C17E15BC944A}" type="presParOf" srcId="{B2EB9FDD-29AA-415C-A359-CFBFE9A7857D}" destId="{2AF19867-4302-433D-B720-3746A3BFDC6C}" srcOrd="5" destOrd="0" presId="urn:microsoft.com/office/officeart/2008/layout/NameandTitleOrganizationalChart"/>
    <dgm:cxn modelId="{98C28044-1C52-4C38-9C87-02B8B47C3096}" type="presParOf" srcId="{2AF19867-4302-433D-B720-3746A3BFDC6C}" destId="{9E32BFA7-7120-41E1-896B-0EFB4295FF53}" srcOrd="0" destOrd="0" presId="urn:microsoft.com/office/officeart/2008/layout/NameandTitleOrganizationalChart"/>
    <dgm:cxn modelId="{A87B63BA-B747-439C-8082-C5EA06DF89FB}" type="presParOf" srcId="{9E32BFA7-7120-41E1-896B-0EFB4295FF53}" destId="{6EF1F86C-EB50-49CB-908E-E249CCADEF58}" srcOrd="0" destOrd="0" presId="urn:microsoft.com/office/officeart/2008/layout/NameandTitleOrganizationalChart"/>
    <dgm:cxn modelId="{E5B2EA59-6C51-4EDF-B355-5A6CD99FFE84}" type="presParOf" srcId="{9E32BFA7-7120-41E1-896B-0EFB4295FF53}" destId="{FBAEF83F-3266-4234-B23B-DEE68BB2DFD3}" srcOrd="1" destOrd="0" presId="urn:microsoft.com/office/officeart/2008/layout/NameandTitleOrganizationalChart"/>
    <dgm:cxn modelId="{2F56E4A8-8E81-4D41-B1EA-E90788FCCE28}" type="presParOf" srcId="{9E32BFA7-7120-41E1-896B-0EFB4295FF53}" destId="{3ECC1EA3-BBAF-4EB3-AF9B-75363E852D16}" srcOrd="2" destOrd="0" presId="urn:microsoft.com/office/officeart/2008/layout/NameandTitleOrganizationalChart"/>
    <dgm:cxn modelId="{86CB0B05-749D-4039-8EB7-B2EE2A482012}" type="presParOf" srcId="{2AF19867-4302-433D-B720-3746A3BFDC6C}" destId="{1D5BD279-C1A6-4AD0-8966-9F9F81450790}" srcOrd="1" destOrd="0" presId="urn:microsoft.com/office/officeart/2008/layout/NameandTitleOrganizationalChart"/>
    <dgm:cxn modelId="{BADEA2E6-3706-4126-AB5F-ECC497BAFD56}" type="presParOf" srcId="{2AF19867-4302-433D-B720-3746A3BFDC6C}" destId="{86481C56-A364-4E14-87E0-5A608F26885B}" srcOrd="2" destOrd="0" presId="urn:microsoft.com/office/officeart/2008/layout/NameandTitleOrganizationalChart"/>
    <dgm:cxn modelId="{94BAC32C-37D4-4208-8815-687895153FED}" type="presParOf" srcId="{B2EB9FDD-29AA-415C-A359-CFBFE9A7857D}" destId="{C15FEF4C-4226-406B-A461-E9AC77EB6B5B}" srcOrd="6" destOrd="0" presId="urn:microsoft.com/office/officeart/2008/layout/NameandTitleOrganizationalChart"/>
    <dgm:cxn modelId="{E4BB8187-875D-4C51-8B00-B7A789AF8F31}" type="presParOf" srcId="{B2EB9FDD-29AA-415C-A359-CFBFE9A7857D}" destId="{E5E7E00E-1841-4E85-BF02-E027AA54AEB4}" srcOrd="7" destOrd="0" presId="urn:microsoft.com/office/officeart/2008/layout/NameandTitleOrganizationalChart"/>
    <dgm:cxn modelId="{D387B47E-A910-4E20-B0FB-728D4120AE89}" type="presParOf" srcId="{E5E7E00E-1841-4E85-BF02-E027AA54AEB4}" destId="{C3A3EB67-D4D6-4D42-A0C4-ED5AF9F8C83D}" srcOrd="0" destOrd="0" presId="urn:microsoft.com/office/officeart/2008/layout/NameandTitleOrganizationalChart"/>
    <dgm:cxn modelId="{DDB41E9A-1A96-4171-926B-6EA3CEB7F81B}" type="presParOf" srcId="{C3A3EB67-D4D6-4D42-A0C4-ED5AF9F8C83D}" destId="{ACB22189-9E51-497A-B3AD-0DAC601FE666}" srcOrd="0" destOrd="0" presId="urn:microsoft.com/office/officeart/2008/layout/NameandTitleOrganizationalChart"/>
    <dgm:cxn modelId="{20D78673-1094-4765-81A4-3C25824C6F1A}" type="presParOf" srcId="{C3A3EB67-D4D6-4D42-A0C4-ED5AF9F8C83D}" destId="{D4D063C2-C2EB-4858-8EE2-D2A49652320E}" srcOrd="1" destOrd="0" presId="urn:microsoft.com/office/officeart/2008/layout/NameandTitleOrganizationalChart"/>
    <dgm:cxn modelId="{B86B7292-0B55-4F68-AEAF-5C3BA786DCF2}" type="presParOf" srcId="{C3A3EB67-D4D6-4D42-A0C4-ED5AF9F8C83D}" destId="{13852DE9-5E0E-446E-84E9-188186A7B17C}" srcOrd="2" destOrd="0" presId="urn:microsoft.com/office/officeart/2008/layout/NameandTitleOrganizationalChart"/>
    <dgm:cxn modelId="{E5DFC14E-8731-4748-ACD2-51BA8862530A}" type="presParOf" srcId="{E5E7E00E-1841-4E85-BF02-E027AA54AEB4}" destId="{AB330854-4C62-4CE5-81BA-3DE26CA6C890}" srcOrd="1" destOrd="0" presId="urn:microsoft.com/office/officeart/2008/layout/NameandTitleOrganizationalChart"/>
    <dgm:cxn modelId="{34C9FBE7-5E4D-4436-919D-BC44168547E0}" type="presParOf" srcId="{E5E7E00E-1841-4E85-BF02-E027AA54AEB4}" destId="{9FB3C825-ED7B-4854-95EE-68A7058CC48A}" srcOrd="2" destOrd="0" presId="urn:microsoft.com/office/officeart/2008/layout/NameandTitleOrganizationalChart"/>
    <dgm:cxn modelId="{C98763EE-AF7D-4BE6-9843-4615858CC03B}" type="presParOf" srcId="{62B78D7C-19BB-4156-BD06-26592C9AC74F}" destId="{D4ECE9AB-9ADB-4683-B7BC-4ECCAD0D502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Revenue Management 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100" b="1" dirty="0" smtClean="0"/>
            <a:t>1 x Admin Clerk</a:t>
          </a:r>
          <a:endParaRPr lang="en-ZA" sz="11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Billing &amp; Meter Reading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100" b="1" dirty="0" smtClean="0"/>
            <a:t>1 x Accountant</a:t>
          </a:r>
          <a:endParaRPr lang="en-ZA" sz="1100" b="1" dirty="0"/>
        </a:p>
      </dgm:t>
    </dgm:pt>
    <dgm:pt modelId="{7E0D4DCB-C465-4948-97DA-F48428E3A61D}">
      <dgm:prSet custT="1"/>
      <dgm:spPr/>
      <dgm:t>
        <a:bodyPr/>
        <a:lstStyle/>
        <a:p>
          <a:r>
            <a:rPr lang="en-ZA" sz="1200" b="1" dirty="0" smtClean="0"/>
            <a:t>Counter Services</a:t>
          </a:r>
          <a:endParaRPr lang="en-ZA" sz="1200" b="1" dirty="0"/>
        </a:p>
      </dgm:t>
    </dgm:pt>
    <dgm:pt modelId="{16822AD9-C09E-4F91-9B36-3AD603BB5326}" type="parTrans" cxnId="{1C7DA7CC-0093-40BF-B444-2DB7A07ED71D}">
      <dgm:prSet/>
      <dgm:spPr/>
      <dgm:t>
        <a:bodyPr/>
        <a:lstStyle/>
        <a:p>
          <a:endParaRPr lang="en-ZA"/>
        </a:p>
      </dgm:t>
    </dgm:pt>
    <dgm:pt modelId="{10368BB5-E73F-4113-B898-165384512F58}" type="sibTrans" cxnId="{1C7DA7CC-0093-40BF-B444-2DB7A07ED71D}">
      <dgm:prSet custT="1"/>
      <dgm:spPr/>
      <dgm:t>
        <a:bodyPr/>
        <a:lstStyle/>
        <a:p>
          <a:pPr algn="ctr"/>
          <a:r>
            <a:rPr lang="en-ZA" sz="1100" b="1" dirty="0" smtClean="0"/>
            <a:t>1 x Accountant </a:t>
          </a:r>
          <a:endParaRPr lang="en-ZA" sz="1100" b="1" dirty="0"/>
        </a:p>
      </dgm:t>
    </dgm:pt>
    <dgm:pt modelId="{DB245FF3-7736-4A25-9DC4-9C47C369BB15}">
      <dgm:prSet custT="1"/>
      <dgm:spPr/>
      <dgm:t>
        <a:bodyPr/>
        <a:lstStyle/>
        <a:p>
          <a:r>
            <a:rPr lang="en-ZA" sz="1200" b="1" dirty="0" smtClean="0"/>
            <a:t>Credit Control &amp; Debtor Management </a:t>
          </a:r>
          <a:endParaRPr lang="en-ZA" sz="1200" b="1" dirty="0"/>
        </a:p>
      </dgm:t>
    </dgm:pt>
    <dgm:pt modelId="{BD56C25F-6F11-449D-B233-465CDFF554B5}" type="parTrans" cxnId="{838A63B0-B505-45CA-A3C2-DEA2F7366E7B}">
      <dgm:prSet/>
      <dgm:spPr/>
      <dgm:t>
        <a:bodyPr/>
        <a:lstStyle/>
        <a:p>
          <a:endParaRPr lang="en-ZA"/>
        </a:p>
      </dgm:t>
    </dgm:pt>
    <dgm:pt modelId="{7579899A-A84B-43CB-9119-65E76F89D214}" type="sibTrans" cxnId="{838A63B0-B505-45CA-A3C2-DEA2F7366E7B}">
      <dgm:prSet custT="1"/>
      <dgm:spPr/>
      <dgm:t>
        <a:bodyPr/>
        <a:lstStyle/>
        <a:p>
          <a:pPr algn="ctr"/>
          <a:r>
            <a:rPr lang="en-ZA" sz="1200" b="1" dirty="0" smtClean="0"/>
            <a:t>1 x Accountant </a:t>
          </a:r>
          <a:endParaRPr lang="en-ZA" sz="12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48678" custScaleY="11279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87758" custScaleY="99377" custLinFactNeighborX="45245" custLinFactNeighborY="2366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4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3" custLinFactX="-8550" custLinFactNeighborX="-100000" custLinFactNeighborY="-5761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3" custScaleX="68172" custScaleY="93104" custLinFactX="-2272" custLinFactY="-91647" custLinFactNeighborX="-10000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F5D575A8-6468-4882-9E52-C10ADC9FFB53}" type="pres">
      <dgm:prSet presAssocID="{BD56C25F-6F11-449D-B233-465CDFF554B5}" presName="Name37" presStyleLbl="parChTrans1D2" presStyleIdx="1" presStyleCnt="4"/>
      <dgm:spPr/>
      <dgm:t>
        <a:bodyPr/>
        <a:lstStyle/>
        <a:p>
          <a:endParaRPr lang="en-ZA"/>
        </a:p>
      </dgm:t>
    </dgm:pt>
    <dgm:pt modelId="{F52D24B2-835A-4079-9AAF-661C77F05BDC}" type="pres">
      <dgm:prSet presAssocID="{DB245FF3-7736-4A25-9DC4-9C47C369BB15}" presName="hierRoot2" presStyleCnt="0">
        <dgm:presLayoutVars>
          <dgm:hierBranch val="init"/>
        </dgm:presLayoutVars>
      </dgm:prSet>
      <dgm:spPr/>
    </dgm:pt>
    <dgm:pt modelId="{84BA4C35-845C-4703-8583-8299421DEE77}" type="pres">
      <dgm:prSet presAssocID="{DB245FF3-7736-4A25-9DC4-9C47C369BB15}" presName="rootComposite" presStyleCnt="0"/>
      <dgm:spPr/>
    </dgm:pt>
    <dgm:pt modelId="{F776CC97-AF1C-4DCE-AD52-71ACDC976EE2}" type="pres">
      <dgm:prSet presAssocID="{DB245FF3-7736-4A25-9DC4-9C47C369BB15}" presName="rootText" presStyleLbl="node1" presStyleIdx="1" presStyleCnt="3" custLinFactNeighborX="5265" custLinFactNeighborY="-5761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AEA6601-A181-45C6-8771-D87E6A7572F5}" type="pres">
      <dgm:prSet presAssocID="{DB245FF3-7736-4A25-9DC4-9C47C369BB15}" presName="titleText2" presStyleLbl="fgAcc1" presStyleIdx="1" presStyleCnt="3" custLinFactY="-67106" custLinFactNeighborX="9035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3EB3C894-A375-4689-B31B-42A883191DD9}" type="pres">
      <dgm:prSet presAssocID="{DB245FF3-7736-4A25-9DC4-9C47C369BB15}" presName="rootConnector" presStyleLbl="node2" presStyleIdx="0" presStyleCnt="0"/>
      <dgm:spPr/>
      <dgm:t>
        <a:bodyPr/>
        <a:lstStyle/>
        <a:p>
          <a:endParaRPr lang="en-ZA"/>
        </a:p>
      </dgm:t>
    </dgm:pt>
    <dgm:pt modelId="{7C9626A1-C47D-4E1C-8E68-BFCDC89286E1}" type="pres">
      <dgm:prSet presAssocID="{DB245FF3-7736-4A25-9DC4-9C47C369BB15}" presName="hierChild4" presStyleCnt="0"/>
      <dgm:spPr/>
    </dgm:pt>
    <dgm:pt modelId="{6B2EC7E9-4C6C-4D2F-8679-18257D51CA30}" type="pres">
      <dgm:prSet presAssocID="{DB245FF3-7736-4A25-9DC4-9C47C369BB15}" presName="hierChild5" presStyleCnt="0"/>
      <dgm:spPr/>
    </dgm:pt>
    <dgm:pt modelId="{DDF263B0-0656-44AB-95CE-3AF8B20687AB}" type="pres">
      <dgm:prSet presAssocID="{16822AD9-C09E-4F91-9B36-3AD603BB5326}" presName="Name37" presStyleLbl="parChTrans1D2" presStyleIdx="2" presStyleCnt="4"/>
      <dgm:spPr/>
      <dgm:t>
        <a:bodyPr/>
        <a:lstStyle/>
        <a:p>
          <a:endParaRPr lang="en-ZA"/>
        </a:p>
      </dgm:t>
    </dgm:pt>
    <dgm:pt modelId="{7D602CE6-594C-4E15-8C63-70249B303C2E}" type="pres">
      <dgm:prSet presAssocID="{7E0D4DCB-C465-4948-97DA-F48428E3A61D}" presName="hierRoot2" presStyleCnt="0">
        <dgm:presLayoutVars>
          <dgm:hierBranch val="init"/>
        </dgm:presLayoutVars>
      </dgm:prSet>
      <dgm:spPr/>
    </dgm:pt>
    <dgm:pt modelId="{66390BAA-6703-440A-8C83-9D847FE5F822}" type="pres">
      <dgm:prSet presAssocID="{7E0D4DCB-C465-4948-97DA-F48428E3A61D}" presName="rootComposite" presStyleCnt="0"/>
      <dgm:spPr/>
    </dgm:pt>
    <dgm:pt modelId="{CE35BD8A-0D05-4FE8-8E07-FDDC07F2BE41}" type="pres">
      <dgm:prSet presAssocID="{7E0D4DCB-C465-4948-97DA-F48428E3A61D}" presName="rootText" presStyleLbl="node1" presStyleIdx="2" presStyleCnt="3" custLinFactX="6449" custLinFactNeighborX="100000" custLinFactNeighborY="-5761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CA1026E-107A-4F76-A419-233CCA448861}" type="pres">
      <dgm:prSet presAssocID="{7E0D4DCB-C465-4948-97DA-F48428E3A61D}" presName="titleText2" presStyleLbl="fgAcc1" presStyleIdx="2" presStyleCnt="3" custScaleX="68109" custScaleY="98776" custLinFactX="28832" custLinFactY="-88811" custLinFactNeighborX="10000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337A7AC-4A39-46B8-AD66-FC4C6FF2F810}" type="pres">
      <dgm:prSet presAssocID="{7E0D4DCB-C465-4948-97DA-F48428E3A61D}" presName="rootConnector" presStyleLbl="node2" presStyleIdx="0" presStyleCnt="0"/>
      <dgm:spPr/>
      <dgm:t>
        <a:bodyPr/>
        <a:lstStyle/>
        <a:p>
          <a:endParaRPr lang="en-ZA"/>
        </a:p>
      </dgm:t>
    </dgm:pt>
    <dgm:pt modelId="{42F6BD12-2097-43C6-963C-1BBC62BDD559}" type="pres">
      <dgm:prSet presAssocID="{7E0D4DCB-C465-4948-97DA-F48428E3A61D}" presName="hierChild4" presStyleCnt="0"/>
      <dgm:spPr/>
    </dgm:pt>
    <dgm:pt modelId="{B4CD6B0B-5E4E-4546-80CA-87A5C522FC50}" type="pres">
      <dgm:prSet presAssocID="{7E0D4DCB-C465-4948-97DA-F48428E3A61D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3" presStyleCnt="4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Y="51896" custLinFactNeighborX="-13609" custLinFactNeighborY="-5374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84415" custLinFactY="-100000" custLinFactNeighborX="-3338" custLinFactNeighborY="-11671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335816A8-A2C7-4156-8E84-C901F0B825BD}" type="presOf" srcId="{7E0D4DCB-C465-4948-97DA-F48428E3A61D}" destId="{6337A7AC-4A39-46B8-AD66-FC4C6FF2F810}" srcOrd="1" destOrd="0" presId="urn:microsoft.com/office/officeart/2008/layout/NameandTitleOrganizationalChart"/>
    <dgm:cxn modelId="{49B0CEE9-8FE3-495E-B1E2-91C708B40EE7}" type="presOf" srcId="{8EDB9CC8-76F9-440E-9283-7A55DCEBA384}" destId="{5D708B74-ACE9-453F-B044-635E9E7D4DD9}" srcOrd="0" destOrd="0" presId="urn:microsoft.com/office/officeart/2008/layout/NameandTitleOrganizationalChart"/>
    <dgm:cxn modelId="{69569E02-FE53-432D-B160-971A27076C15}" type="presOf" srcId="{24C7AEBF-9890-4106-9BB8-893A32703788}" destId="{CDF2B098-54AB-4A34-B209-A8B14D88A5CE}" srcOrd="0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7A6F8EC7-796F-4050-9FD0-CCB2E8954D80}" type="presOf" srcId="{E26D0140-60A6-46A1-A65D-53CE88E16729}" destId="{1E1772F4-EFE4-47BD-9A1B-0DFDCE553D4E}" srcOrd="0" destOrd="0" presId="urn:microsoft.com/office/officeart/2008/layout/NameandTitleOrganizationalChart"/>
    <dgm:cxn modelId="{1C7DA7CC-0093-40BF-B444-2DB7A07ED71D}" srcId="{879DB2BF-A7AF-41C7-A913-81BD207A3CE1}" destId="{7E0D4DCB-C465-4948-97DA-F48428E3A61D}" srcOrd="3" destOrd="0" parTransId="{16822AD9-C09E-4F91-9B36-3AD603BB5326}" sibTransId="{10368BB5-E73F-4113-B898-165384512F58}"/>
    <dgm:cxn modelId="{1DB4A851-409D-4D12-B495-7BC3D270CAB8}" type="presOf" srcId="{879DB2BF-A7AF-41C7-A913-81BD207A3CE1}" destId="{611A1E18-4525-4A8F-AAA6-BBCE55B216B7}" srcOrd="1" destOrd="0" presId="urn:microsoft.com/office/officeart/2008/layout/NameandTitleOrganizationalChart"/>
    <dgm:cxn modelId="{6A5AD1E5-9F24-4580-BC43-B9ECD133381B}" type="presOf" srcId="{EA3744B9-4CB4-4522-A480-B2FF52FEA2E6}" destId="{20E1DEE7-E6A5-43FB-A42E-35A9D361FF20}" srcOrd="0" destOrd="0" presId="urn:microsoft.com/office/officeart/2008/layout/NameandTitleOrganizationalChart"/>
    <dgm:cxn modelId="{02733CF0-563E-47E7-AABC-DD202265C452}" type="presOf" srcId="{45A835DA-C53C-468C-B8BF-8905888A6084}" destId="{C6270E00-8E63-43FE-B98C-E76B101242CD}" srcOrd="0" destOrd="0" presId="urn:microsoft.com/office/officeart/2008/layout/NameandTitleOrganizationalChart"/>
    <dgm:cxn modelId="{265676DA-649E-4486-B43D-85389BE1C519}" type="presOf" srcId="{7579899A-A84B-43CB-9119-65E76F89D214}" destId="{4AEA6601-A181-45C6-8771-D87E6A7572F5}" srcOrd="0" destOrd="0" presId="urn:microsoft.com/office/officeart/2008/layout/NameandTitleOrganizationalChart"/>
    <dgm:cxn modelId="{BBC76CBC-27CA-4B62-8F37-B1C34296BCBE}" type="presOf" srcId="{BD56C25F-6F11-449D-B233-465CDFF554B5}" destId="{F5D575A8-6468-4882-9E52-C10ADC9FFB53}" srcOrd="0" destOrd="0" presId="urn:microsoft.com/office/officeart/2008/layout/NameandTitleOrganizationalChart"/>
    <dgm:cxn modelId="{838A63B0-B505-45CA-A3C2-DEA2F7366E7B}" srcId="{879DB2BF-A7AF-41C7-A913-81BD207A3CE1}" destId="{DB245FF3-7736-4A25-9DC4-9C47C369BB15}" srcOrd="2" destOrd="0" parTransId="{BD56C25F-6F11-449D-B233-465CDFF554B5}" sibTransId="{7579899A-A84B-43CB-9119-65E76F89D214}"/>
    <dgm:cxn modelId="{DD2B3F39-9EBD-4BD7-B478-6C2048708146}" type="presOf" srcId="{F4D6F330-0BC4-40AA-A853-D1609A2E80F1}" destId="{9562F89B-7714-467D-B5D8-43717D1EAF0C}" srcOrd="1" destOrd="0" presId="urn:microsoft.com/office/officeart/2008/layout/NameandTitleOrganizationalChart"/>
    <dgm:cxn modelId="{9E2B740E-0E8E-49C4-B670-E1BA8F659806}" type="presOf" srcId="{879DB2BF-A7AF-41C7-A913-81BD207A3CE1}" destId="{9A2A635C-94C6-4F73-8CE1-DC1AF2485572}" srcOrd="0" destOrd="0" presId="urn:microsoft.com/office/officeart/2008/layout/NameandTitleOrganizationalChart"/>
    <dgm:cxn modelId="{D35CF9F0-B686-4B07-B498-07F76A21A3F5}" type="presOf" srcId="{24C7AEBF-9890-4106-9BB8-893A32703788}" destId="{C730CC2F-7AC8-42E6-8484-8782D1EC8F5B}" srcOrd="1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1095467F-0922-4E41-B549-DF0C96B04555}" type="presOf" srcId="{50F1B284-CAFB-4997-BD8F-EAEC26B9589B}" destId="{79C3F380-4122-4B11-B588-A7ED5891A4A2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F95B87B9-E93B-42D4-8D51-5C2F7C130014}" type="presOf" srcId="{F4D6F330-0BC4-40AA-A853-D1609A2E80F1}" destId="{FB0EBF0F-E00D-4938-A3A7-A80C835D94FE}" srcOrd="0" destOrd="0" presId="urn:microsoft.com/office/officeart/2008/layout/NameandTitleOrganizationalChart"/>
    <dgm:cxn modelId="{CF9333AF-7C88-4E55-911A-B31DBBE0515E}" type="presOf" srcId="{10368BB5-E73F-4113-B898-165384512F58}" destId="{4CA1026E-107A-4F76-A419-233CCA448861}" srcOrd="0" destOrd="0" presId="urn:microsoft.com/office/officeart/2008/layout/NameandTitleOrganizationalChart"/>
    <dgm:cxn modelId="{8A13304C-7976-4BF8-B534-1C938E7EEF8C}" type="presOf" srcId="{EDA635C8-BC27-4E01-831D-7B6A7AFD832C}" destId="{B601E74C-3EE7-4660-A5BC-E5021C85E6EF}" srcOrd="0" destOrd="0" presId="urn:microsoft.com/office/officeart/2008/layout/NameandTitleOrganizationalChart"/>
    <dgm:cxn modelId="{4C7AB3D9-7ED0-4442-B36B-59FE782454E9}" type="presOf" srcId="{DB245FF3-7736-4A25-9DC4-9C47C369BB15}" destId="{3EB3C894-A375-4689-B31B-42A883191DD9}" srcOrd="1" destOrd="0" presId="urn:microsoft.com/office/officeart/2008/layout/NameandTitleOrganizationalChart"/>
    <dgm:cxn modelId="{E394080E-E3FE-48BA-BE30-7A063A8D4FED}" type="presOf" srcId="{7E0D4DCB-C465-4948-97DA-F48428E3A61D}" destId="{CE35BD8A-0D05-4FE8-8E07-FDDC07F2BE41}" srcOrd="0" destOrd="0" presId="urn:microsoft.com/office/officeart/2008/layout/NameandTitleOrganizationalChart"/>
    <dgm:cxn modelId="{398FB145-998D-4544-ABAE-C521968BFA45}" type="presOf" srcId="{16822AD9-C09E-4F91-9B36-3AD603BB5326}" destId="{DDF263B0-0656-44AB-95CE-3AF8B20687AB}" srcOrd="0" destOrd="0" presId="urn:microsoft.com/office/officeart/2008/layout/NameandTitleOrganizationalChart"/>
    <dgm:cxn modelId="{74A6E5F4-D5BA-48D0-A845-2AFF3106D8AE}" type="presOf" srcId="{DB245FF3-7736-4A25-9DC4-9C47C369BB15}" destId="{F776CC97-AF1C-4DCE-AD52-71ACDC976EE2}" srcOrd="0" destOrd="0" presId="urn:microsoft.com/office/officeart/2008/layout/NameandTitleOrganizationalChart"/>
    <dgm:cxn modelId="{E085B982-C537-4CBA-A325-FFDA53A8CC95}" type="presParOf" srcId="{B601E74C-3EE7-4660-A5BC-E5021C85E6EF}" destId="{DBE5BE5E-BC47-40B9-B9EF-2D199C2B7485}" srcOrd="0" destOrd="0" presId="urn:microsoft.com/office/officeart/2008/layout/NameandTitleOrganizationalChart"/>
    <dgm:cxn modelId="{7E8617CA-54A5-4741-8F79-E3BA9B24D0A8}" type="presParOf" srcId="{DBE5BE5E-BC47-40B9-B9EF-2D199C2B7485}" destId="{801185BB-B245-410E-98AB-4431D276F903}" srcOrd="0" destOrd="0" presId="urn:microsoft.com/office/officeart/2008/layout/NameandTitleOrganizationalChart"/>
    <dgm:cxn modelId="{EAAACEAF-8E8E-4D0A-A1C4-7B482E2879A0}" type="presParOf" srcId="{801185BB-B245-410E-98AB-4431D276F903}" destId="{9A2A635C-94C6-4F73-8CE1-DC1AF2485572}" srcOrd="0" destOrd="0" presId="urn:microsoft.com/office/officeart/2008/layout/NameandTitleOrganizationalChart"/>
    <dgm:cxn modelId="{1D33EF9D-4BE6-4811-9AA0-9CB81A3D9544}" type="presParOf" srcId="{801185BB-B245-410E-98AB-4431D276F903}" destId="{20E1DEE7-E6A5-43FB-A42E-35A9D361FF20}" srcOrd="1" destOrd="0" presId="urn:microsoft.com/office/officeart/2008/layout/NameandTitleOrganizationalChart"/>
    <dgm:cxn modelId="{EDB55393-4121-414F-89DF-01EBE5C78A8C}" type="presParOf" srcId="{801185BB-B245-410E-98AB-4431D276F903}" destId="{611A1E18-4525-4A8F-AAA6-BBCE55B216B7}" srcOrd="2" destOrd="0" presId="urn:microsoft.com/office/officeart/2008/layout/NameandTitleOrganizationalChart"/>
    <dgm:cxn modelId="{715FCF18-B57E-4FDC-9899-A7E70FB841DE}" type="presParOf" srcId="{DBE5BE5E-BC47-40B9-B9EF-2D199C2B7485}" destId="{259A3D63-9961-4305-B5AD-A7557B55B39C}" srcOrd="1" destOrd="0" presId="urn:microsoft.com/office/officeart/2008/layout/NameandTitleOrganizationalChart"/>
    <dgm:cxn modelId="{5A85B59D-58DF-484B-AD22-C9E75ED8073D}" type="presParOf" srcId="{259A3D63-9961-4305-B5AD-A7557B55B39C}" destId="{5D708B74-ACE9-453F-B044-635E9E7D4DD9}" srcOrd="0" destOrd="0" presId="urn:microsoft.com/office/officeart/2008/layout/NameandTitleOrganizationalChart"/>
    <dgm:cxn modelId="{02CD68F2-CF28-431E-831C-BBCC6B6E940D}" type="presParOf" srcId="{259A3D63-9961-4305-B5AD-A7557B55B39C}" destId="{666FA93E-7F22-439D-9C17-F019BB023FD1}" srcOrd="1" destOrd="0" presId="urn:microsoft.com/office/officeart/2008/layout/NameandTitleOrganizationalChart"/>
    <dgm:cxn modelId="{3A59FD4A-769E-41C7-B274-282A4E2B248A}" type="presParOf" srcId="{666FA93E-7F22-439D-9C17-F019BB023FD1}" destId="{E59E8B22-1174-4CD1-92A1-86A246D678C6}" srcOrd="0" destOrd="0" presId="urn:microsoft.com/office/officeart/2008/layout/NameandTitleOrganizationalChart"/>
    <dgm:cxn modelId="{291F93F6-50AB-4407-8DE0-1B974EC57D02}" type="presParOf" srcId="{E59E8B22-1174-4CD1-92A1-86A246D678C6}" destId="{FB0EBF0F-E00D-4938-A3A7-A80C835D94FE}" srcOrd="0" destOrd="0" presId="urn:microsoft.com/office/officeart/2008/layout/NameandTitleOrganizationalChart"/>
    <dgm:cxn modelId="{5B82473C-3502-4851-861F-FDE855C098CA}" type="presParOf" srcId="{E59E8B22-1174-4CD1-92A1-86A246D678C6}" destId="{79C3F380-4122-4B11-B588-A7ED5891A4A2}" srcOrd="1" destOrd="0" presId="urn:microsoft.com/office/officeart/2008/layout/NameandTitleOrganizationalChart"/>
    <dgm:cxn modelId="{2B8199E5-EB00-4A7F-AD15-D4C70BA23BE0}" type="presParOf" srcId="{E59E8B22-1174-4CD1-92A1-86A246D678C6}" destId="{9562F89B-7714-467D-B5D8-43717D1EAF0C}" srcOrd="2" destOrd="0" presId="urn:microsoft.com/office/officeart/2008/layout/NameandTitleOrganizationalChart"/>
    <dgm:cxn modelId="{CBFECC5E-B875-4F2A-A5A5-2BADAC52154F}" type="presParOf" srcId="{666FA93E-7F22-439D-9C17-F019BB023FD1}" destId="{14C4DF90-8FFF-4507-AB50-F037C4B74151}" srcOrd="1" destOrd="0" presId="urn:microsoft.com/office/officeart/2008/layout/NameandTitleOrganizationalChart"/>
    <dgm:cxn modelId="{2CCA5946-B650-4C01-843D-838CB575B70F}" type="presParOf" srcId="{666FA93E-7F22-439D-9C17-F019BB023FD1}" destId="{B24247EB-D938-415C-B35D-E9E1D325B7CB}" srcOrd="2" destOrd="0" presId="urn:microsoft.com/office/officeart/2008/layout/NameandTitleOrganizationalChart"/>
    <dgm:cxn modelId="{F9F9AD72-EABB-4F87-8A92-374AE1633FB5}" type="presParOf" srcId="{259A3D63-9961-4305-B5AD-A7557B55B39C}" destId="{F5D575A8-6468-4882-9E52-C10ADC9FFB53}" srcOrd="2" destOrd="0" presId="urn:microsoft.com/office/officeart/2008/layout/NameandTitleOrganizationalChart"/>
    <dgm:cxn modelId="{4A09FD26-C4B3-42F6-B048-846A22625D96}" type="presParOf" srcId="{259A3D63-9961-4305-B5AD-A7557B55B39C}" destId="{F52D24B2-835A-4079-9AAF-661C77F05BDC}" srcOrd="3" destOrd="0" presId="urn:microsoft.com/office/officeart/2008/layout/NameandTitleOrganizationalChart"/>
    <dgm:cxn modelId="{FC5D8D24-E042-4490-852F-14778CCE7CE6}" type="presParOf" srcId="{F52D24B2-835A-4079-9AAF-661C77F05BDC}" destId="{84BA4C35-845C-4703-8583-8299421DEE77}" srcOrd="0" destOrd="0" presId="urn:microsoft.com/office/officeart/2008/layout/NameandTitleOrganizationalChart"/>
    <dgm:cxn modelId="{E78DCFC8-93D1-4FAA-97E0-D77F7865294D}" type="presParOf" srcId="{84BA4C35-845C-4703-8583-8299421DEE77}" destId="{F776CC97-AF1C-4DCE-AD52-71ACDC976EE2}" srcOrd="0" destOrd="0" presId="urn:microsoft.com/office/officeart/2008/layout/NameandTitleOrganizationalChart"/>
    <dgm:cxn modelId="{2DDFA37F-3DDF-4078-B748-CE89F26D8C5C}" type="presParOf" srcId="{84BA4C35-845C-4703-8583-8299421DEE77}" destId="{4AEA6601-A181-45C6-8771-D87E6A7572F5}" srcOrd="1" destOrd="0" presId="urn:microsoft.com/office/officeart/2008/layout/NameandTitleOrganizationalChart"/>
    <dgm:cxn modelId="{C63D32F6-BC90-407C-983B-C6B2D7EB9C13}" type="presParOf" srcId="{84BA4C35-845C-4703-8583-8299421DEE77}" destId="{3EB3C894-A375-4689-B31B-42A883191DD9}" srcOrd="2" destOrd="0" presId="urn:microsoft.com/office/officeart/2008/layout/NameandTitleOrganizationalChart"/>
    <dgm:cxn modelId="{3D81D449-85E6-4A88-9AF4-D7FC2F9F2474}" type="presParOf" srcId="{F52D24B2-835A-4079-9AAF-661C77F05BDC}" destId="{7C9626A1-C47D-4E1C-8E68-BFCDC89286E1}" srcOrd="1" destOrd="0" presId="urn:microsoft.com/office/officeart/2008/layout/NameandTitleOrganizationalChart"/>
    <dgm:cxn modelId="{02B5EF3B-5D3B-4C53-B338-B5F764678B73}" type="presParOf" srcId="{F52D24B2-835A-4079-9AAF-661C77F05BDC}" destId="{6B2EC7E9-4C6C-4D2F-8679-18257D51CA30}" srcOrd="2" destOrd="0" presId="urn:microsoft.com/office/officeart/2008/layout/NameandTitleOrganizationalChart"/>
    <dgm:cxn modelId="{318FAE74-6399-4454-BE80-66C36B4FD306}" type="presParOf" srcId="{259A3D63-9961-4305-B5AD-A7557B55B39C}" destId="{DDF263B0-0656-44AB-95CE-3AF8B20687AB}" srcOrd="4" destOrd="0" presId="urn:microsoft.com/office/officeart/2008/layout/NameandTitleOrganizationalChart"/>
    <dgm:cxn modelId="{AD936861-8AA3-4CF2-B0A7-2D9FB9F0EB94}" type="presParOf" srcId="{259A3D63-9961-4305-B5AD-A7557B55B39C}" destId="{7D602CE6-594C-4E15-8C63-70249B303C2E}" srcOrd="5" destOrd="0" presId="urn:microsoft.com/office/officeart/2008/layout/NameandTitleOrganizationalChart"/>
    <dgm:cxn modelId="{67C51B11-D62B-49C6-9719-406A54401C44}" type="presParOf" srcId="{7D602CE6-594C-4E15-8C63-70249B303C2E}" destId="{66390BAA-6703-440A-8C83-9D847FE5F822}" srcOrd="0" destOrd="0" presId="urn:microsoft.com/office/officeart/2008/layout/NameandTitleOrganizationalChart"/>
    <dgm:cxn modelId="{5A7BB890-2E5F-4AE5-857C-B1A12D54CBAE}" type="presParOf" srcId="{66390BAA-6703-440A-8C83-9D847FE5F822}" destId="{CE35BD8A-0D05-4FE8-8E07-FDDC07F2BE41}" srcOrd="0" destOrd="0" presId="urn:microsoft.com/office/officeart/2008/layout/NameandTitleOrganizationalChart"/>
    <dgm:cxn modelId="{6179DCB9-5F47-4534-9D15-01CC1184D301}" type="presParOf" srcId="{66390BAA-6703-440A-8C83-9D847FE5F822}" destId="{4CA1026E-107A-4F76-A419-233CCA448861}" srcOrd="1" destOrd="0" presId="urn:microsoft.com/office/officeart/2008/layout/NameandTitleOrganizationalChart"/>
    <dgm:cxn modelId="{8910B932-3165-4639-A4BA-516775A30ABA}" type="presParOf" srcId="{66390BAA-6703-440A-8C83-9D847FE5F822}" destId="{6337A7AC-4A39-46B8-AD66-FC4C6FF2F810}" srcOrd="2" destOrd="0" presId="urn:microsoft.com/office/officeart/2008/layout/NameandTitleOrganizationalChart"/>
    <dgm:cxn modelId="{62C166CC-9678-44B6-BF51-CBA8F70978C9}" type="presParOf" srcId="{7D602CE6-594C-4E15-8C63-70249B303C2E}" destId="{42F6BD12-2097-43C6-963C-1BBC62BDD559}" srcOrd="1" destOrd="0" presId="urn:microsoft.com/office/officeart/2008/layout/NameandTitleOrganizationalChart"/>
    <dgm:cxn modelId="{52CEFF2B-1424-42F1-BCBC-6E10A8C7D113}" type="presParOf" srcId="{7D602CE6-594C-4E15-8C63-70249B303C2E}" destId="{B4CD6B0B-5E4E-4546-80CA-87A5C522FC50}" srcOrd="2" destOrd="0" presId="urn:microsoft.com/office/officeart/2008/layout/NameandTitleOrganizationalChart"/>
    <dgm:cxn modelId="{ED7F8C06-3BE7-4672-AEC1-006B03D085F3}" type="presParOf" srcId="{DBE5BE5E-BC47-40B9-B9EF-2D199C2B7485}" destId="{814E37FD-199C-4FC9-83E0-F4732AD17AD0}" srcOrd="2" destOrd="0" presId="urn:microsoft.com/office/officeart/2008/layout/NameandTitleOrganizationalChart"/>
    <dgm:cxn modelId="{0DBFA123-BCD7-4DA5-93E3-2CB0E04A30D6}" type="presParOf" srcId="{814E37FD-199C-4FC9-83E0-F4732AD17AD0}" destId="{C6270E00-8E63-43FE-B98C-E76B101242CD}" srcOrd="0" destOrd="0" presId="urn:microsoft.com/office/officeart/2008/layout/NameandTitleOrganizationalChart"/>
    <dgm:cxn modelId="{4E7DF42F-E583-468E-B7F8-1C63D1A93B50}" type="presParOf" srcId="{814E37FD-199C-4FC9-83E0-F4732AD17AD0}" destId="{AE256369-C939-491B-AF03-ACD71DF6911B}" srcOrd="1" destOrd="0" presId="urn:microsoft.com/office/officeart/2008/layout/NameandTitleOrganizationalChart"/>
    <dgm:cxn modelId="{F75CB55A-A0A4-4943-B23F-CB9520FE2B32}" type="presParOf" srcId="{AE256369-C939-491B-AF03-ACD71DF6911B}" destId="{D6215F25-75B6-4226-BF26-4389B5838500}" srcOrd="0" destOrd="0" presId="urn:microsoft.com/office/officeart/2008/layout/NameandTitleOrganizationalChart"/>
    <dgm:cxn modelId="{3772DBFC-2A57-4708-8BF2-98BEEC969DAD}" type="presParOf" srcId="{D6215F25-75B6-4226-BF26-4389B5838500}" destId="{CDF2B098-54AB-4A34-B209-A8B14D88A5CE}" srcOrd="0" destOrd="0" presId="urn:microsoft.com/office/officeart/2008/layout/NameandTitleOrganizationalChart"/>
    <dgm:cxn modelId="{20D5A5DB-1C97-4DE8-AE7C-6AB081093F4C}" type="presParOf" srcId="{D6215F25-75B6-4226-BF26-4389B5838500}" destId="{1E1772F4-EFE4-47BD-9A1B-0DFDCE553D4E}" srcOrd="1" destOrd="0" presId="urn:microsoft.com/office/officeart/2008/layout/NameandTitleOrganizationalChart"/>
    <dgm:cxn modelId="{78C35BF5-D4EB-4A60-8A81-0BAF687248AF}" type="presParOf" srcId="{D6215F25-75B6-4226-BF26-4389B5838500}" destId="{C730CC2F-7AC8-42E6-8484-8782D1EC8F5B}" srcOrd="2" destOrd="0" presId="urn:microsoft.com/office/officeart/2008/layout/NameandTitleOrganizationalChart"/>
    <dgm:cxn modelId="{58F1BD22-BE3E-4228-A8B7-7A5CCF54747C}" type="presParOf" srcId="{AE256369-C939-491B-AF03-ACD71DF6911B}" destId="{71B9D577-8DE3-41C8-8B49-26AF591EEC8C}" srcOrd="1" destOrd="0" presId="urn:microsoft.com/office/officeart/2008/layout/NameandTitleOrganizationalChart"/>
    <dgm:cxn modelId="{9769AA52-E285-431A-853F-B6440CD7D7DB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Expenditure </a:t>
          </a:r>
        </a:p>
        <a:p>
          <a:r>
            <a:rPr lang="en-ZA" sz="1400" b="1" dirty="0" smtClean="0"/>
            <a:t>Management 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1 x Manager</a:t>
          </a:r>
          <a:endParaRPr lang="en-ZA" sz="12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100" b="1" dirty="0" smtClean="0"/>
            <a:t>1 x Admin Clerk</a:t>
          </a:r>
          <a:endParaRPr lang="en-ZA" sz="11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Expenditure </a:t>
          </a:r>
        </a:p>
        <a:p>
          <a:r>
            <a:rPr lang="en-ZA" sz="1200" b="1" dirty="0" smtClean="0"/>
            <a:t>Management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100" b="1" dirty="0" smtClean="0"/>
            <a:t>1 x Accountant </a:t>
          </a:r>
          <a:endParaRPr lang="en-ZA" sz="1100" b="1" dirty="0"/>
        </a:p>
      </dgm:t>
    </dgm:pt>
    <dgm:pt modelId="{C0494F75-3E04-4093-96C9-3FB7D2FBC19D}">
      <dgm:prSet custT="1"/>
      <dgm:spPr/>
      <dgm:t>
        <a:bodyPr/>
        <a:lstStyle/>
        <a:p>
          <a:r>
            <a:rPr lang="en-ZA" sz="1200" b="1" dirty="0" smtClean="0"/>
            <a:t>Asset Management </a:t>
          </a:r>
          <a:endParaRPr lang="en-ZA" sz="1200" b="1" dirty="0"/>
        </a:p>
      </dgm:t>
    </dgm:pt>
    <dgm:pt modelId="{88CEABF5-DDC7-4E10-B5C9-8ADF3A781B9D}" type="parTrans" cxnId="{3929830A-B20C-4C7F-8ED1-904929D5B53B}">
      <dgm:prSet/>
      <dgm:spPr/>
      <dgm:t>
        <a:bodyPr/>
        <a:lstStyle/>
        <a:p>
          <a:endParaRPr lang="en-ZA"/>
        </a:p>
      </dgm:t>
    </dgm:pt>
    <dgm:pt modelId="{6FA45D7E-2424-4C09-BFA7-5FAB3DF5135E}" type="sibTrans" cxnId="{3929830A-B20C-4C7F-8ED1-904929D5B53B}">
      <dgm:prSet custT="1"/>
      <dgm:spPr/>
      <dgm:t>
        <a:bodyPr/>
        <a:lstStyle/>
        <a:p>
          <a:pPr algn="ctr"/>
          <a:r>
            <a:rPr lang="en-ZA" sz="1100" b="1" dirty="0" smtClean="0"/>
            <a:t>1 x Accountant </a:t>
          </a:r>
          <a:endParaRPr lang="en-ZA" sz="11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34673" custScaleY="13129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85840" custScaleY="141610" custLinFactNeighborX="35780" custLinFactNeighborY="5522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2" custLinFactX="-51976" custLinFactNeighborX="-100000" custLinFactNeighborY="-3772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2" custScaleX="83270" custLinFactX="-60601" custLinFactNeighborX="-100000" custLinFactNeighborY="-1422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4925CAFC-D99F-4A09-A83E-6A706BA8203B}" type="pres">
      <dgm:prSet presAssocID="{88CEABF5-DDC7-4E10-B5C9-8ADF3A781B9D}" presName="Name37" presStyleLbl="parChTrans1D2" presStyleIdx="1" presStyleCnt="3"/>
      <dgm:spPr/>
      <dgm:t>
        <a:bodyPr/>
        <a:lstStyle/>
        <a:p>
          <a:endParaRPr lang="en-ZA"/>
        </a:p>
      </dgm:t>
    </dgm:pt>
    <dgm:pt modelId="{E8119555-0AB5-4A02-9209-EB78CF5FF965}" type="pres">
      <dgm:prSet presAssocID="{C0494F75-3E04-4093-96C9-3FB7D2FBC19D}" presName="hierRoot2" presStyleCnt="0">
        <dgm:presLayoutVars>
          <dgm:hierBranch val="init"/>
        </dgm:presLayoutVars>
      </dgm:prSet>
      <dgm:spPr/>
    </dgm:pt>
    <dgm:pt modelId="{24BA74A1-AAEA-4B3A-8379-9F20CB9918BB}" type="pres">
      <dgm:prSet presAssocID="{C0494F75-3E04-4093-96C9-3FB7D2FBC19D}" presName="rootComposite" presStyleCnt="0"/>
      <dgm:spPr/>
    </dgm:pt>
    <dgm:pt modelId="{5A30E965-13AE-485B-8676-ADBB38148815}" type="pres">
      <dgm:prSet presAssocID="{C0494F75-3E04-4093-96C9-3FB7D2FBC19D}" presName="rootText" presStyleLbl="node1" presStyleIdx="1" presStyleCnt="2" custLinFactX="40875" custLinFactNeighborX="100000" custLinFactNeighborY="-349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B15CB0C2-BCA9-4CC6-9F46-C31D3840F7EA}" type="pres">
      <dgm:prSet presAssocID="{C0494F75-3E04-4093-96C9-3FB7D2FBC19D}" presName="titleText2" presStyleLbl="fgAcc1" presStyleIdx="1" presStyleCnt="2" custScaleX="77986" custLinFactX="61824" custLinFactNeighborX="100000" custLinFactNeighborY="58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84D1CC73-1500-4861-9DB2-F0DEEB45EBA8}" type="pres">
      <dgm:prSet presAssocID="{C0494F75-3E04-4093-96C9-3FB7D2FBC19D}" presName="rootConnector" presStyleLbl="node2" presStyleIdx="0" presStyleCnt="0"/>
      <dgm:spPr/>
      <dgm:t>
        <a:bodyPr/>
        <a:lstStyle/>
        <a:p>
          <a:endParaRPr lang="en-ZA"/>
        </a:p>
      </dgm:t>
    </dgm:pt>
    <dgm:pt modelId="{42DFF04B-5700-4FD4-B708-6B0580BE2425}" type="pres">
      <dgm:prSet presAssocID="{C0494F75-3E04-4093-96C9-3FB7D2FBC19D}" presName="hierChild4" presStyleCnt="0"/>
      <dgm:spPr/>
    </dgm:pt>
    <dgm:pt modelId="{8CD64D56-1D36-4F3A-ACCC-7116EF56DBF2}" type="pres">
      <dgm:prSet presAssocID="{C0494F75-3E04-4093-96C9-3FB7D2FBC19D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2" presStyleCnt="3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Y="72188" custLinFactNeighborX="1433" custLinFactNeighborY="-3433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LinFactY="-35728" custLinFactNeighborX="-3907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652166AC-46B6-45ED-A3D6-ACFDD1B1304B}" type="presOf" srcId="{8EDB9CC8-76F9-440E-9283-7A55DCEBA384}" destId="{5D708B74-ACE9-453F-B044-635E9E7D4DD9}" srcOrd="0" destOrd="0" presId="urn:microsoft.com/office/officeart/2008/layout/NameandTitleOrganizationalChart"/>
    <dgm:cxn modelId="{98AC1AD0-24FC-46D6-A2E6-B3815AE6B539}" type="presOf" srcId="{EDA635C8-BC27-4E01-831D-7B6A7AFD832C}" destId="{B601E74C-3EE7-4660-A5BC-E5021C85E6EF}" srcOrd="0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7EB91C20-2457-44EC-846D-7AC31376FC73}" type="presOf" srcId="{6FA45D7E-2424-4C09-BFA7-5FAB3DF5135E}" destId="{B15CB0C2-BCA9-4CC6-9F46-C31D3840F7EA}" srcOrd="0" destOrd="0" presId="urn:microsoft.com/office/officeart/2008/layout/NameandTitleOrganizationalChart"/>
    <dgm:cxn modelId="{C6704BA5-13D1-4C3A-A211-7B48F7304050}" type="presOf" srcId="{C0494F75-3E04-4093-96C9-3FB7D2FBC19D}" destId="{84D1CC73-1500-4861-9DB2-F0DEEB45EBA8}" srcOrd="1" destOrd="0" presId="urn:microsoft.com/office/officeart/2008/layout/NameandTitleOrganizationalChart"/>
    <dgm:cxn modelId="{DF0D7535-80FA-485D-9505-85B426C69979}" type="presOf" srcId="{F4D6F330-0BC4-40AA-A853-D1609A2E80F1}" destId="{FB0EBF0F-E00D-4938-A3A7-A80C835D94FE}" srcOrd="0" destOrd="0" presId="urn:microsoft.com/office/officeart/2008/layout/NameandTitleOrganizationalChart"/>
    <dgm:cxn modelId="{5044ECE1-B468-439E-AC35-E9D50573611D}" type="presOf" srcId="{45A835DA-C53C-468C-B8BF-8905888A6084}" destId="{C6270E00-8E63-43FE-B98C-E76B101242CD}" srcOrd="0" destOrd="0" presId="urn:microsoft.com/office/officeart/2008/layout/NameandTitleOrganizationalChart"/>
    <dgm:cxn modelId="{7D77EB3F-69B7-4338-AF0C-1AF8EB73DEA9}" type="presOf" srcId="{E26D0140-60A6-46A1-A65D-53CE88E16729}" destId="{1E1772F4-EFE4-47BD-9A1B-0DFDCE553D4E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B85ABA32-9611-4EF6-A6D4-C8E24892476A}" type="presOf" srcId="{EA3744B9-4CB4-4522-A480-B2FF52FEA2E6}" destId="{20E1DEE7-E6A5-43FB-A42E-35A9D361FF20}" srcOrd="0" destOrd="0" presId="urn:microsoft.com/office/officeart/2008/layout/NameandTitleOrganizationalChart"/>
    <dgm:cxn modelId="{E517F28C-FDFE-4A7D-9AF8-7866D7CD0FCA}" type="presOf" srcId="{F4D6F330-0BC4-40AA-A853-D1609A2E80F1}" destId="{9562F89B-7714-467D-B5D8-43717D1EAF0C}" srcOrd="1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05C2D7E1-D9C7-41F0-9419-AEED3A0C2420}" type="presOf" srcId="{88CEABF5-DDC7-4E10-B5C9-8ADF3A781B9D}" destId="{4925CAFC-D99F-4A09-A83E-6A706BA8203B}" srcOrd="0" destOrd="0" presId="urn:microsoft.com/office/officeart/2008/layout/NameandTitleOrganizationalChart"/>
    <dgm:cxn modelId="{E2A0CC39-F5DC-41E6-9D69-E3B90DE49DC4}" type="presOf" srcId="{24C7AEBF-9890-4106-9BB8-893A32703788}" destId="{C730CC2F-7AC8-42E6-8484-8782D1EC8F5B}" srcOrd="1" destOrd="0" presId="urn:microsoft.com/office/officeart/2008/layout/NameandTitleOrganizationalChart"/>
    <dgm:cxn modelId="{8EDEA069-D024-469A-A220-667FBB68ED5D}" type="presOf" srcId="{879DB2BF-A7AF-41C7-A913-81BD207A3CE1}" destId="{9A2A635C-94C6-4F73-8CE1-DC1AF2485572}" srcOrd="0" destOrd="0" presId="urn:microsoft.com/office/officeart/2008/layout/NameandTitleOrganizationalChart"/>
    <dgm:cxn modelId="{884BFBF7-1F96-4705-9BF3-9018620F888B}" type="presOf" srcId="{C0494F75-3E04-4093-96C9-3FB7D2FBC19D}" destId="{5A30E965-13AE-485B-8676-ADBB38148815}" srcOrd="0" destOrd="0" presId="urn:microsoft.com/office/officeart/2008/layout/NameandTitleOrganizationalChart"/>
    <dgm:cxn modelId="{3929830A-B20C-4C7F-8ED1-904929D5B53B}" srcId="{879DB2BF-A7AF-41C7-A913-81BD207A3CE1}" destId="{C0494F75-3E04-4093-96C9-3FB7D2FBC19D}" srcOrd="2" destOrd="0" parTransId="{88CEABF5-DDC7-4E10-B5C9-8ADF3A781B9D}" sibTransId="{6FA45D7E-2424-4C09-BFA7-5FAB3DF5135E}"/>
    <dgm:cxn modelId="{42975EB9-EA59-415D-B244-D73EABD45B2F}" type="presOf" srcId="{879DB2BF-A7AF-41C7-A913-81BD207A3CE1}" destId="{611A1E18-4525-4A8F-AAA6-BBCE55B216B7}" srcOrd="1" destOrd="0" presId="urn:microsoft.com/office/officeart/2008/layout/NameandTitleOrganizationalChart"/>
    <dgm:cxn modelId="{49F713A3-32C3-4546-AA48-E1C5660BB0A5}" type="presOf" srcId="{24C7AEBF-9890-4106-9BB8-893A32703788}" destId="{CDF2B098-54AB-4A34-B209-A8B14D88A5CE}" srcOrd="0" destOrd="0" presId="urn:microsoft.com/office/officeart/2008/layout/NameandTitleOrganizationalChart"/>
    <dgm:cxn modelId="{B5832551-8DE1-4FBD-95D4-AB878B19D18B}" type="presOf" srcId="{50F1B284-CAFB-4997-BD8F-EAEC26B9589B}" destId="{79C3F380-4122-4B11-B588-A7ED5891A4A2}" srcOrd="0" destOrd="0" presId="urn:microsoft.com/office/officeart/2008/layout/NameandTitleOrganizationalChart"/>
    <dgm:cxn modelId="{064B804A-B242-4BF8-93A2-E95B5703DF1F}" type="presParOf" srcId="{B601E74C-3EE7-4660-A5BC-E5021C85E6EF}" destId="{DBE5BE5E-BC47-40B9-B9EF-2D199C2B7485}" srcOrd="0" destOrd="0" presId="urn:microsoft.com/office/officeart/2008/layout/NameandTitleOrganizationalChart"/>
    <dgm:cxn modelId="{3A7AC875-72FA-4CC0-94A6-5B1B427698F3}" type="presParOf" srcId="{DBE5BE5E-BC47-40B9-B9EF-2D199C2B7485}" destId="{801185BB-B245-410E-98AB-4431D276F903}" srcOrd="0" destOrd="0" presId="urn:microsoft.com/office/officeart/2008/layout/NameandTitleOrganizationalChart"/>
    <dgm:cxn modelId="{AAD7766F-58AD-4669-9FBC-D41166C3084D}" type="presParOf" srcId="{801185BB-B245-410E-98AB-4431D276F903}" destId="{9A2A635C-94C6-4F73-8CE1-DC1AF2485572}" srcOrd="0" destOrd="0" presId="urn:microsoft.com/office/officeart/2008/layout/NameandTitleOrganizationalChart"/>
    <dgm:cxn modelId="{0E582815-833F-4EF0-A1CB-B32EA2916C42}" type="presParOf" srcId="{801185BB-B245-410E-98AB-4431D276F903}" destId="{20E1DEE7-E6A5-43FB-A42E-35A9D361FF20}" srcOrd="1" destOrd="0" presId="urn:microsoft.com/office/officeart/2008/layout/NameandTitleOrganizationalChart"/>
    <dgm:cxn modelId="{49F7FD24-EFBB-4A2A-8727-732C35E22565}" type="presParOf" srcId="{801185BB-B245-410E-98AB-4431D276F903}" destId="{611A1E18-4525-4A8F-AAA6-BBCE55B216B7}" srcOrd="2" destOrd="0" presId="urn:microsoft.com/office/officeart/2008/layout/NameandTitleOrganizationalChart"/>
    <dgm:cxn modelId="{4842D791-B02A-4BE0-992A-A872DB6D799E}" type="presParOf" srcId="{DBE5BE5E-BC47-40B9-B9EF-2D199C2B7485}" destId="{259A3D63-9961-4305-B5AD-A7557B55B39C}" srcOrd="1" destOrd="0" presId="urn:microsoft.com/office/officeart/2008/layout/NameandTitleOrganizationalChart"/>
    <dgm:cxn modelId="{DC04F1A9-5B3D-4B72-9BE7-8097359AE8EE}" type="presParOf" srcId="{259A3D63-9961-4305-B5AD-A7557B55B39C}" destId="{5D708B74-ACE9-453F-B044-635E9E7D4DD9}" srcOrd="0" destOrd="0" presId="urn:microsoft.com/office/officeart/2008/layout/NameandTitleOrganizationalChart"/>
    <dgm:cxn modelId="{CDAB5022-F171-4C55-876C-FD05B2215050}" type="presParOf" srcId="{259A3D63-9961-4305-B5AD-A7557B55B39C}" destId="{666FA93E-7F22-439D-9C17-F019BB023FD1}" srcOrd="1" destOrd="0" presId="urn:microsoft.com/office/officeart/2008/layout/NameandTitleOrganizationalChart"/>
    <dgm:cxn modelId="{5002F505-7531-437F-BBBD-E315FD19608C}" type="presParOf" srcId="{666FA93E-7F22-439D-9C17-F019BB023FD1}" destId="{E59E8B22-1174-4CD1-92A1-86A246D678C6}" srcOrd="0" destOrd="0" presId="urn:microsoft.com/office/officeart/2008/layout/NameandTitleOrganizationalChart"/>
    <dgm:cxn modelId="{4449DD40-3426-497A-B53F-30CAAC7A6D23}" type="presParOf" srcId="{E59E8B22-1174-4CD1-92A1-86A246D678C6}" destId="{FB0EBF0F-E00D-4938-A3A7-A80C835D94FE}" srcOrd="0" destOrd="0" presId="urn:microsoft.com/office/officeart/2008/layout/NameandTitleOrganizationalChart"/>
    <dgm:cxn modelId="{A019C522-EA8F-4FB9-8738-764308221C65}" type="presParOf" srcId="{E59E8B22-1174-4CD1-92A1-86A246D678C6}" destId="{79C3F380-4122-4B11-B588-A7ED5891A4A2}" srcOrd="1" destOrd="0" presId="urn:microsoft.com/office/officeart/2008/layout/NameandTitleOrganizationalChart"/>
    <dgm:cxn modelId="{B2B96478-53AE-44BB-B9F0-C65ADD7A1CAC}" type="presParOf" srcId="{E59E8B22-1174-4CD1-92A1-86A246D678C6}" destId="{9562F89B-7714-467D-B5D8-43717D1EAF0C}" srcOrd="2" destOrd="0" presId="urn:microsoft.com/office/officeart/2008/layout/NameandTitleOrganizationalChart"/>
    <dgm:cxn modelId="{F3CCDF90-B2CE-4627-AADE-A1B797C30B72}" type="presParOf" srcId="{666FA93E-7F22-439D-9C17-F019BB023FD1}" destId="{14C4DF90-8FFF-4507-AB50-F037C4B74151}" srcOrd="1" destOrd="0" presId="urn:microsoft.com/office/officeart/2008/layout/NameandTitleOrganizationalChart"/>
    <dgm:cxn modelId="{CCEBA20E-25CB-4B44-98BA-CFB938145528}" type="presParOf" srcId="{666FA93E-7F22-439D-9C17-F019BB023FD1}" destId="{B24247EB-D938-415C-B35D-E9E1D325B7CB}" srcOrd="2" destOrd="0" presId="urn:microsoft.com/office/officeart/2008/layout/NameandTitleOrganizationalChart"/>
    <dgm:cxn modelId="{86EDC4A2-A2B1-4352-BE53-BC43A627D527}" type="presParOf" srcId="{259A3D63-9961-4305-B5AD-A7557B55B39C}" destId="{4925CAFC-D99F-4A09-A83E-6A706BA8203B}" srcOrd="2" destOrd="0" presId="urn:microsoft.com/office/officeart/2008/layout/NameandTitleOrganizationalChart"/>
    <dgm:cxn modelId="{8E9D3B9D-B5EA-4DDF-B7C4-CC7180258864}" type="presParOf" srcId="{259A3D63-9961-4305-B5AD-A7557B55B39C}" destId="{E8119555-0AB5-4A02-9209-EB78CF5FF965}" srcOrd="3" destOrd="0" presId="urn:microsoft.com/office/officeart/2008/layout/NameandTitleOrganizationalChart"/>
    <dgm:cxn modelId="{89027E5D-C60C-4A25-B0CB-3919FACAEF21}" type="presParOf" srcId="{E8119555-0AB5-4A02-9209-EB78CF5FF965}" destId="{24BA74A1-AAEA-4B3A-8379-9F20CB9918BB}" srcOrd="0" destOrd="0" presId="urn:microsoft.com/office/officeart/2008/layout/NameandTitleOrganizationalChart"/>
    <dgm:cxn modelId="{580B5E3F-FB4E-4BD8-A693-35FF19745111}" type="presParOf" srcId="{24BA74A1-AAEA-4B3A-8379-9F20CB9918BB}" destId="{5A30E965-13AE-485B-8676-ADBB38148815}" srcOrd="0" destOrd="0" presId="urn:microsoft.com/office/officeart/2008/layout/NameandTitleOrganizationalChart"/>
    <dgm:cxn modelId="{6D0C8E43-DCE3-49A4-9FCB-7344949F2F57}" type="presParOf" srcId="{24BA74A1-AAEA-4B3A-8379-9F20CB9918BB}" destId="{B15CB0C2-BCA9-4CC6-9F46-C31D3840F7EA}" srcOrd="1" destOrd="0" presId="urn:microsoft.com/office/officeart/2008/layout/NameandTitleOrganizationalChart"/>
    <dgm:cxn modelId="{ED7F5848-3EEC-4516-87CE-2F831D0191B6}" type="presParOf" srcId="{24BA74A1-AAEA-4B3A-8379-9F20CB9918BB}" destId="{84D1CC73-1500-4861-9DB2-F0DEEB45EBA8}" srcOrd="2" destOrd="0" presId="urn:microsoft.com/office/officeart/2008/layout/NameandTitleOrganizationalChart"/>
    <dgm:cxn modelId="{8D34F3B9-A6C8-4E98-BEC7-C7E0CD93BA27}" type="presParOf" srcId="{E8119555-0AB5-4A02-9209-EB78CF5FF965}" destId="{42DFF04B-5700-4FD4-B708-6B0580BE2425}" srcOrd="1" destOrd="0" presId="urn:microsoft.com/office/officeart/2008/layout/NameandTitleOrganizationalChart"/>
    <dgm:cxn modelId="{1586658C-1BAF-4674-8DAA-09BFE2D05915}" type="presParOf" srcId="{E8119555-0AB5-4A02-9209-EB78CF5FF965}" destId="{8CD64D56-1D36-4F3A-ACCC-7116EF56DBF2}" srcOrd="2" destOrd="0" presId="urn:microsoft.com/office/officeart/2008/layout/NameandTitleOrganizationalChart"/>
    <dgm:cxn modelId="{1F183B53-2050-4394-B27B-8E72DD8DE7EC}" type="presParOf" srcId="{DBE5BE5E-BC47-40B9-B9EF-2D199C2B7485}" destId="{814E37FD-199C-4FC9-83E0-F4732AD17AD0}" srcOrd="2" destOrd="0" presId="urn:microsoft.com/office/officeart/2008/layout/NameandTitleOrganizationalChart"/>
    <dgm:cxn modelId="{8443207A-9D88-44AB-829C-66DD38FBEA3A}" type="presParOf" srcId="{814E37FD-199C-4FC9-83E0-F4732AD17AD0}" destId="{C6270E00-8E63-43FE-B98C-E76B101242CD}" srcOrd="0" destOrd="0" presId="urn:microsoft.com/office/officeart/2008/layout/NameandTitleOrganizationalChart"/>
    <dgm:cxn modelId="{0F3240D2-5C8B-4609-A027-DDE41B2EDE6C}" type="presParOf" srcId="{814E37FD-199C-4FC9-83E0-F4732AD17AD0}" destId="{AE256369-C939-491B-AF03-ACD71DF6911B}" srcOrd="1" destOrd="0" presId="urn:microsoft.com/office/officeart/2008/layout/NameandTitleOrganizationalChart"/>
    <dgm:cxn modelId="{8E77B4B7-6316-480F-822D-E8F49085B989}" type="presParOf" srcId="{AE256369-C939-491B-AF03-ACD71DF6911B}" destId="{D6215F25-75B6-4226-BF26-4389B5838500}" srcOrd="0" destOrd="0" presId="urn:microsoft.com/office/officeart/2008/layout/NameandTitleOrganizationalChart"/>
    <dgm:cxn modelId="{43D2B931-D622-4974-A8F8-3F17A9C07AE1}" type="presParOf" srcId="{D6215F25-75B6-4226-BF26-4389B5838500}" destId="{CDF2B098-54AB-4A34-B209-A8B14D88A5CE}" srcOrd="0" destOrd="0" presId="urn:microsoft.com/office/officeart/2008/layout/NameandTitleOrganizationalChart"/>
    <dgm:cxn modelId="{4FC74173-88B5-474E-8331-57BB6FF1E752}" type="presParOf" srcId="{D6215F25-75B6-4226-BF26-4389B5838500}" destId="{1E1772F4-EFE4-47BD-9A1B-0DFDCE553D4E}" srcOrd="1" destOrd="0" presId="urn:microsoft.com/office/officeart/2008/layout/NameandTitleOrganizationalChart"/>
    <dgm:cxn modelId="{7F2E5ACA-0675-47D2-A507-26C6905F8D59}" type="presParOf" srcId="{D6215F25-75B6-4226-BF26-4389B5838500}" destId="{C730CC2F-7AC8-42E6-8484-8782D1EC8F5B}" srcOrd="2" destOrd="0" presId="urn:microsoft.com/office/officeart/2008/layout/NameandTitleOrganizationalChart"/>
    <dgm:cxn modelId="{A6AFE998-B3C3-4A3B-B68D-947361795119}" type="presParOf" srcId="{AE256369-C939-491B-AF03-ACD71DF6911B}" destId="{71B9D577-8DE3-41C8-8B49-26AF591EEC8C}" srcOrd="1" destOrd="0" presId="urn:microsoft.com/office/officeart/2008/layout/NameandTitleOrganizationalChart"/>
    <dgm:cxn modelId="{3942DFBA-BCFA-406F-B16A-5BC635340AD6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Financial Compliance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Manager</a:t>
          </a:r>
          <a:endParaRPr lang="en-ZA" sz="12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Financial </a:t>
          </a:r>
        </a:p>
        <a:p>
          <a:r>
            <a:rPr lang="en-ZA" sz="1200" b="1" dirty="0" smtClean="0"/>
            <a:t>Reporting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100" b="1" dirty="0" smtClean="0"/>
            <a:t>1 x Accountant </a:t>
          </a:r>
          <a:endParaRPr lang="en-ZA" sz="11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/>
            <a:t>Budget </a:t>
          </a:r>
        </a:p>
        <a:p>
          <a:r>
            <a:rPr lang="en-ZA" sz="1200" b="1" dirty="0" smtClean="0"/>
            <a:t>Management</a:t>
          </a:r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100" b="1" dirty="0" smtClean="0"/>
            <a:t>1 x Accountant </a:t>
          </a:r>
          <a:endParaRPr lang="en-ZA" sz="11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31179" custScaleY="116526" custLinFactNeighborX="694" custLinFactNeighborY="-439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67757" custScaleY="148651" custLinFactNeighborX="34583" custLinFactNeighborY="835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2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2" custLinFactNeighborX="-39880" custLinFactNeighborY="310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2" custScaleX="115280" custLinFactNeighborX="-50324" custLinFactNeighborY="289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1" presStyleCnt="2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1" presStyleCnt="2" custLinFactNeighborX="56674" custLinFactNeighborY="310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1" presStyleCnt="2" custScaleX="107641" custLinFactX="39977" custLinFactNeighborX="100000" custLinFactNeighborY="1233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44E11472-E740-4670-B684-FD7B4FEDA95C}" type="presOf" srcId="{EA3744B9-4CB4-4522-A480-B2FF52FEA2E6}" destId="{20E1DEE7-E6A5-43FB-A42E-35A9D361FF20}" srcOrd="0" destOrd="0" presId="urn:microsoft.com/office/officeart/2008/layout/NameandTitleOrganizationalChart"/>
    <dgm:cxn modelId="{0925DA93-B429-4490-A1DE-46AB3AD34114}" type="presOf" srcId="{50D9A47B-0F16-4660-8AB7-9308E50F166E}" destId="{E43DA2C8-013C-4103-AE8B-ACA538BC0873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0" destOrd="0" parTransId="{8EDB9CC8-76F9-440E-9283-7A55DCEBA384}" sibTransId="{50F1B284-CAFB-4997-BD8F-EAEC26B9589B}"/>
    <dgm:cxn modelId="{B2500ABB-E98B-41F1-ADD6-CBE6F54F3CD0}" type="presOf" srcId="{50F1B284-CAFB-4997-BD8F-EAEC26B9589B}" destId="{79C3F380-4122-4B11-B588-A7ED5891A4A2}" srcOrd="0" destOrd="0" presId="urn:microsoft.com/office/officeart/2008/layout/NameandTitleOrganizationalChart"/>
    <dgm:cxn modelId="{E82909DA-F2FF-449C-8D6A-F31DD6F4D5B0}" type="presOf" srcId="{F4D6F330-0BC4-40AA-A853-D1609A2E80F1}" destId="{FB0EBF0F-E00D-4938-A3A7-A80C835D94FE}" srcOrd="0" destOrd="0" presId="urn:microsoft.com/office/officeart/2008/layout/NameandTitleOrganizationalChart"/>
    <dgm:cxn modelId="{CCC6B8EF-05D0-4F32-AF89-764D6CE3B99D}" type="presOf" srcId="{DFB0AB05-A5FC-4E14-B0AF-9E10624AB3D9}" destId="{18026753-D20D-4251-AC0E-D53CF6BE4000}" srcOrd="0" destOrd="0" presId="urn:microsoft.com/office/officeart/2008/layout/NameandTitleOrganizationalChart"/>
    <dgm:cxn modelId="{C5CC1F1B-34EB-4053-8EB1-97C130DE6CA8}" type="presOf" srcId="{879DB2BF-A7AF-41C7-A913-81BD207A3CE1}" destId="{9A2A635C-94C6-4F73-8CE1-DC1AF2485572}" srcOrd="0" destOrd="0" presId="urn:microsoft.com/office/officeart/2008/layout/NameandTitleOrganizationalChart"/>
    <dgm:cxn modelId="{7C929FBE-3EE4-43B0-B982-8A6CB5B9B8E4}" type="presOf" srcId="{72468D02-C1B0-4F13-93B1-9359D073663A}" destId="{0E9F403C-2710-480C-BDB9-6B15B91357D5}" srcOrd="1" destOrd="0" presId="urn:microsoft.com/office/officeart/2008/layout/NameandTitleOrganizationalChart"/>
    <dgm:cxn modelId="{FD803CF4-9261-45E1-8F1A-E48B0D8AB380}" type="presOf" srcId="{879DB2BF-A7AF-41C7-A913-81BD207A3CE1}" destId="{611A1E18-4525-4A8F-AAA6-BBCE55B216B7}" srcOrd="1" destOrd="0" presId="urn:microsoft.com/office/officeart/2008/layout/NameandTitleOrganizationalChart"/>
    <dgm:cxn modelId="{177A5092-BF94-41B3-8A4F-B216176A0C4D}" type="presOf" srcId="{8EDB9CC8-76F9-440E-9283-7A55DCEBA384}" destId="{5D708B74-ACE9-453F-B044-635E9E7D4DD9}" srcOrd="0" destOrd="0" presId="urn:microsoft.com/office/officeart/2008/layout/NameandTitleOrganizationalChart"/>
    <dgm:cxn modelId="{9D87BAB1-D70B-4F37-9DF0-E31FE2A5D03C}" type="presOf" srcId="{EDA635C8-BC27-4E01-831D-7B6A7AFD832C}" destId="{B601E74C-3EE7-4660-A5BC-E5021C85E6EF}" srcOrd="0" destOrd="0" presId="urn:microsoft.com/office/officeart/2008/layout/NameandTitleOrganizationalChart"/>
    <dgm:cxn modelId="{AC7E21C9-D3DD-42F6-821A-B9CDAC1219A0}" type="presOf" srcId="{72468D02-C1B0-4F13-93B1-9359D073663A}" destId="{97E9D2C7-7039-4FF8-8B23-69165CD2E60A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1" destOrd="0" parTransId="{50D9A47B-0F16-4660-8AB7-9308E50F166E}" sibTransId="{DFB0AB05-A5FC-4E14-B0AF-9E10624AB3D9}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B206E257-F196-403A-BB5F-DFCA9DE77CEC}" type="presOf" srcId="{F4D6F330-0BC4-40AA-A853-D1609A2E80F1}" destId="{9562F89B-7714-467D-B5D8-43717D1EAF0C}" srcOrd="1" destOrd="0" presId="urn:microsoft.com/office/officeart/2008/layout/NameandTitleOrganizationalChart"/>
    <dgm:cxn modelId="{B8A1B6A7-986D-4776-AB39-79B72C532323}" type="presParOf" srcId="{B601E74C-3EE7-4660-A5BC-E5021C85E6EF}" destId="{DBE5BE5E-BC47-40B9-B9EF-2D199C2B7485}" srcOrd="0" destOrd="0" presId="urn:microsoft.com/office/officeart/2008/layout/NameandTitleOrganizationalChart"/>
    <dgm:cxn modelId="{07A94043-2731-450A-92D1-02EB48634F5D}" type="presParOf" srcId="{DBE5BE5E-BC47-40B9-B9EF-2D199C2B7485}" destId="{801185BB-B245-410E-98AB-4431D276F903}" srcOrd="0" destOrd="0" presId="urn:microsoft.com/office/officeart/2008/layout/NameandTitleOrganizationalChart"/>
    <dgm:cxn modelId="{342273D8-F48C-44CF-9B7D-95478575787E}" type="presParOf" srcId="{801185BB-B245-410E-98AB-4431D276F903}" destId="{9A2A635C-94C6-4F73-8CE1-DC1AF2485572}" srcOrd="0" destOrd="0" presId="urn:microsoft.com/office/officeart/2008/layout/NameandTitleOrganizationalChart"/>
    <dgm:cxn modelId="{B401C715-2657-481D-878D-7D4DA7E7D0B3}" type="presParOf" srcId="{801185BB-B245-410E-98AB-4431D276F903}" destId="{20E1DEE7-E6A5-43FB-A42E-35A9D361FF20}" srcOrd="1" destOrd="0" presId="urn:microsoft.com/office/officeart/2008/layout/NameandTitleOrganizationalChart"/>
    <dgm:cxn modelId="{F830E814-2ECD-41A6-9682-F30E7676DF44}" type="presParOf" srcId="{801185BB-B245-410E-98AB-4431D276F903}" destId="{611A1E18-4525-4A8F-AAA6-BBCE55B216B7}" srcOrd="2" destOrd="0" presId="urn:microsoft.com/office/officeart/2008/layout/NameandTitleOrganizationalChart"/>
    <dgm:cxn modelId="{19A561F7-9CC9-447F-841E-F79948338BB0}" type="presParOf" srcId="{DBE5BE5E-BC47-40B9-B9EF-2D199C2B7485}" destId="{259A3D63-9961-4305-B5AD-A7557B55B39C}" srcOrd="1" destOrd="0" presId="urn:microsoft.com/office/officeart/2008/layout/NameandTitleOrganizationalChart"/>
    <dgm:cxn modelId="{9571715A-D7C1-4362-A319-9CF491398E8A}" type="presParOf" srcId="{259A3D63-9961-4305-B5AD-A7557B55B39C}" destId="{5D708B74-ACE9-453F-B044-635E9E7D4DD9}" srcOrd="0" destOrd="0" presId="urn:microsoft.com/office/officeart/2008/layout/NameandTitleOrganizationalChart"/>
    <dgm:cxn modelId="{206FCDE7-EA8F-4EDF-82CF-1BE93B803929}" type="presParOf" srcId="{259A3D63-9961-4305-B5AD-A7557B55B39C}" destId="{666FA93E-7F22-439D-9C17-F019BB023FD1}" srcOrd="1" destOrd="0" presId="urn:microsoft.com/office/officeart/2008/layout/NameandTitleOrganizationalChart"/>
    <dgm:cxn modelId="{41C18AA4-9D30-4F92-9564-F5592D3A710E}" type="presParOf" srcId="{666FA93E-7F22-439D-9C17-F019BB023FD1}" destId="{E59E8B22-1174-4CD1-92A1-86A246D678C6}" srcOrd="0" destOrd="0" presId="urn:microsoft.com/office/officeart/2008/layout/NameandTitleOrganizationalChart"/>
    <dgm:cxn modelId="{9A1A479C-9FE5-47E2-B4AB-6B2798496DF4}" type="presParOf" srcId="{E59E8B22-1174-4CD1-92A1-86A246D678C6}" destId="{FB0EBF0F-E00D-4938-A3A7-A80C835D94FE}" srcOrd="0" destOrd="0" presId="urn:microsoft.com/office/officeart/2008/layout/NameandTitleOrganizationalChart"/>
    <dgm:cxn modelId="{C33E51FA-7B84-4987-9602-0298DE7F6C28}" type="presParOf" srcId="{E59E8B22-1174-4CD1-92A1-86A246D678C6}" destId="{79C3F380-4122-4B11-B588-A7ED5891A4A2}" srcOrd="1" destOrd="0" presId="urn:microsoft.com/office/officeart/2008/layout/NameandTitleOrganizationalChart"/>
    <dgm:cxn modelId="{8F4E8229-B6B4-42DF-A59F-13E146F951C9}" type="presParOf" srcId="{E59E8B22-1174-4CD1-92A1-86A246D678C6}" destId="{9562F89B-7714-467D-B5D8-43717D1EAF0C}" srcOrd="2" destOrd="0" presId="urn:microsoft.com/office/officeart/2008/layout/NameandTitleOrganizationalChart"/>
    <dgm:cxn modelId="{4C614181-388D-47D8-82C7-5FD423BDF3E1}" type="presParOf" srcId="{666FA93E-7F22-439D-9C17-F019BB023FD1}" destId="{14C4DF90-8FFF-4507-AB50-F037C4B74151}" srcOrd="1" destOrd="0" presId="urn:microsoft.com/office/officeart/2008/layout/NameandTitleOrganizationalChart"/>
    <dgm:cxn modelId="{5D503CF3-F1FD-4909-B7B2-ABDB4F5DB056}" type="presParOf" srcId="{666FA93E-7F22-439D-9C17-F019BB023FD1}" destId="{B24247EB-D938-415C-B35D-E9E1D325B7CB}" srcOrd="2" destOrd="0" presId="urn:microsoft.com/office/officeart/2008/layout/NameandTitleOrganizationalChart"/>
    <dgm:cxn modelId="{70DA2067-256E-4F57-A010-C596BC70A065}" type="presParOf" srcId="{259A3D63-9961-4305-B5AD-A7557B55B39C}" destId="{E43DA2C8-013C-4103-AE8B-ACA538BC0873}" srcOrd="2" destOrd="0" presId="urn:microsoft.com/office/officeart/2008/layout/NameandTitleOrganizationalChart"/>
    <dgm:cxn modelId="{76207616-BF27-4A2F-B2BC-08BC973B6EA6}" type="presParOf" srcId="{259A3D63-9961-4305-B5AD-A7557B55B39C}" destId="{2ACF981C-4543-4E95-82F3-53070EC88BCD}" srcOrd="3" destOrd="0" presId="urn:microsoft.com/office/officeart/2008/layout/NameandTitleOrganizationalChart"/>
    <dgm:cxn modelId="{39B5FB0F-7662-4A03-8026-E292E6453FBA}" type="presParOf" srcId="{2ACF981C-4543-4E95-82F3-53070EC88BCD}" destId="{ECFFA8D4-61DC-4F1A-8F87-8FF31555D999}" srcOrd="0" destOrd="0" presId="urn:microsoft.com/office/officeart/2008/layout/NameandTitleOrganizationalChart"/>
    <dgm:cxn modelId="{047B003F-3FE7-437B-B8C0-1B84968FF6D6}" type="presParOf" srcId="{ECFFA8D4-61DC-4F1A-8F87-8FF31555D999}" destId="{97E9D2C7-7039-4FF8-8B23-69165CD2E60A}" srcOrd="0" destOrd="0" presId="urn:microsoft.com/office/officeart/2008/layout/NameandTitleOrganizationalChart"/>
    <dgm:cxn modelId="{446B91C7-9B3C-49F9-8E73-374E9601DEF8}" type="presParOf" srcId="{ECFFA8D4-61DC-4F1A-8F87-8FF31555D999}" destId="{18026753-D20D-4251-AC0E-D53CF6BE4000}" srcOrd="1" destOrd="0" presId="urn:microsoft.com/office/officeart/2008/layout/NameandTitleOrganizationalChart"/>
    <dgm:cxn modelId="{1322024E-A91B-4136-B191-05CF4CD4672A}" type="presParOf" srcId="{ECFFA8D4-61DC-4F1A-8F87-8FF31555D999}" destId="{0E9F403C-2710-480C-BDB9-6B15B91357D5}" srcOrd="2" destOrd="0" presId="urn:microsoft.com/office/officeart/2008/layout/NameandTitleOrganizationalChart"/>
    <dgm:cxn modelId="{8677E788-3BCF-4852-9A96-B16200444306}" type="presParOf" srcId="{2ACF981C-4543-4E95-82F3-53070EC88BCD}" destId="{809972A4-68C6-4D50-841E-C05481202F8C}" srcOrd="1" destOrd="0" presId="urn:microsoft.com/office/officeart/2008/layout/NameandTitleOrganizationalChart"/>
    <dgm:cxn modelId="{A4AD8115-52A5-48BF-BD26-A6C381D6E4B6}" type="presParOf" srcId="{2ACF981C-4543-4E95-82F3-53070EC88BCD}" destId="{3FADDA9A-6C38-43D4-9618-F8D844504CCE}" srcOrd="2" destOrd="0" presId="urn:microsoft.com/office/officeart/2008/layout/NameandTitleOrganizationalChart"/>
    <dgm:cxn modelId="{D997BA4F-F35E-4FB5-AA86-FBEEB85C4A27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Supply Chain Management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100" b="1" dirty="0" smtClean="0"/>
            <a:t>1 x Admin Clerk</a:t>
          </a:r>
          <a:endParaRPr lang="en-ZA" sz="1100" b="1" dirty="0"/>
        </a:p>
      </dgm:t>
    </dgm:pt>
    <dgm:pt modelId="{F4D6F330-0BC4-40AA-A853-D1609A2E80F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200" b="1" dirty="0" smtClean="0"/>
            <a:t>Logistics</a:t>
          </a:r>
        </a:p>
        <a:p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100" b="1" dirty="0" smtClean="0"/>
            <a:t>1 x Accountant </a:t>
          </a:r>
          <a:endParaRPr lang="en-ZA" sz="1100" b="1" dirty="0"/>
        </a:p>
      </dgm:t>
    </dgm:pt>
    <dgm:pt modelId="{1A096C1F-5262-4558-B5FC-453A4CC12B11}">
      <dgm:prSet phldrT="[Text]" custT="1"/>
      <dgm:spPr/>
      <dgm:t>
        <a:bodyPr/>
        <a:lstStyle/>
        <a:p>
          <a:r>
            <a:rPr lang="en-ZA" sz="1200" b="1" dirty="0" smtClean="0"/>
            <a:t>SCM Support </a:t>
          </a:r>
        </a:p>
        <a:p>
          <a:r>
            <a:rPr lang="en-ZA" sz="1200" b="1" dirty="0" smtClean="0"/>
            <a:t>Services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b="1" dirty="0"/>
        </a:p>
      </dgm:t>
    </dgm:pt>
    <dgm:pt modelId="{72CE52FE-2626-4FE9-85EA-3D9C98069DCB}" type="parTrans" cxnId="{3AA7C9B6-D058-4EA5-A5FA-D8849127BFDC}">
      <dgm:prSet/>
      <dgm:spPr/>
      <dgm:t>
        <a:bodyPr/>
        <a:lstStyle/>
        <a:p>
          <a:endParaRPr lang="en-ZA"/>
        </a:p>
      </dgm:t>
    </dgm:pt>
    <dgm:pt modelId="{E454053D-C769-4041-A5DC-7EC6C419321E}" type="sibTrans" cxnId="{3AA7C9B6-D058-4EA5-A5FA-D8849127BFDC}">
      <dgm:prSet custT="1"/>
      <dgm:spPr/>
      <dgm:t>
        <a:bodyPr/>
        <a:lstStyle/>
        <a:p>
          <a:pPr algn="ctr"/>
          <a:r>
            <a:rPr lang="en-ZA" sz="1100" b="1" dirty="0" smtClean="0"/>
            <a:t>1 x Accountant </a:t>
          </a:r>
          <a:endParaRPr lang="en-ZA" sz="11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23390" custScaleY="10915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78550" custScaleY="99377" custLinFactNeighborX="25649" custLinFactNeighborY="483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2" custLinFactNeighborX="-88189" custLinFactNeighborY="135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2" custScaleX="74038" custScaleY="120584" custLinFactNeighborX="-81312" custLinFactNeighborY="-885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542F377F-E765-4CC0-8291-A7C4393E3640}" type="pres">
      <dgm:prSet presAssocID="{72CE52FE-2626-4FE9-85EA-3D9C98069DCB}" presName="Name37" presStyleLbl="parChTrans1D2" presStyleIdx="1" presStyleCnt="3"/>
      <dgm:spPr/>
      <dgm:t>
        <a:bodyPr/>
        <a:lstStyle/>
        <a:p>
          <a:endParaRPr lang="en-ZA"/>
        </a:p>
      </dgm:t>
    </dgm:pt>
    <dgm:pt modelId="{BD0E6EE9-7829-4796-96BD-C32F090AF1C6}" type="pres">
      <dgm:prSet presAssocID="{1A096C1F-5262-4558-B5FC-453A4CC12B11}" presName="hierRoot2" presStyleCnt="0">
        <dgm:presLayoutVars>
          <dgm:hierBranch val="init"/>
        </dgm:presLayoutVars>
      </dgm:prSet>
      <dgm:spPr/>
    </dgm:pt>
    <dgm:pt modelId="{96F197F0-31BC-4190-BC72-704C4AC6018A}" type="pres">
      <dgm:prSet presAssocID="{1A096C1F-5262-4558-B5FC-453A4CC12B11}" presName="rootComposite" presStyleCnt="0"/>
      <dgm:spPr/>
    </dgm:pt>
    <dgm:pt modelId="{11E65821-CB58-4028-8E3C-96DD0E921851}" type="pres">
      <dgm:prSet presAssocID="{1A096C1F-5262-4558-B5FC-453A4CC12B11}" presName="rootText" presStyleLbl="node1" presStyleIdx="1" presStyleCnt="2" custLinFactNeighborX="86553" custLinFactNeighborY="135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5C79ECF-6DD5-4A7B-BF19-EDA940BC14DB}" type="pres">
      <dgm:prSet presAssocID="{1A096C1F-5262-4558-B5FC-453A4CC12B11}" presName="titleText2" presStyleLbl="fgAcc1" presStyleIdx="1" presStyleCnt="2" custScaleX="82488" custScaleY="123061" custLinFactX="753" custLinFactNeighborX="100000" custLinFactNeighborY="-761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C3FA771-06BA-4C50-A628-DEB349DB39B5}" type="pres">
      <dgm:prSet presAssocID="{1A096C1F-5262-4558-B5FC-453A4CC12B1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7498A16-972A-481C-8BC0-7585FC45E24B}" type="pres">
      <dgm:prSet presAssocID="{1A096C1F-5262-4558-B5FC-453A4CC12B11}" presName="hierChild4" presStyleCnt="0"/>
      <dgm:spPr/>
    </dgm:pt>
    <dgm:pt modelId="{3F8809AE-4AD8-459D-A343-02B85AA72A69}" type="pres">
      <dgm:prSet presAssocID="{1A096C1F-5262-4558-B5FC-453A4CC12B11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2" presStyleCnt="3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Y="55310" custLinFactNeighborX="3006" custLinFactNeighborY="-2260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LinFactY="-4259" custLinFactNeighborX="1719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1A6FA1D9-3D2D-4B08-A364-4CF139C82CED}" type="presOf" srcId="{24C7AEBF-9890-4106-9BB8-893A32703788}" destId="{CDF2B098-54AB-4A34-B209-A8B14D88A5CE}" srcOrd="0" destOrd="0" presId="urn:microsoft.com/office/officeart/2008/layout/NameandTitleOrganizationalChart"/>
    <dgm:cxn modelId="{A4E48203-DCA7-4FD6-90D5-891317E66F1E}" type="presOf" srcId="{F4D6F330-0BC4-40AA-A853-D1609A2E80F1}" destId="{FB0EBF0F-E00D-4938-A3A7-A80C835D94FE}" srcOrd="0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92FDE71E-305A-467C-ADF2-DD97A8319D3F}" type="presOf" srcId="{879DB2BF-A7AF-41C7-A913-81BD207A3CE1}" destId="{611A1E18-4525-4A8F-AAA6-BBCE55B216B7}" srcOrd="1" destOrd="0" presId="urn:microsoft.com/office/officeart/2008/layout/NameandTitleOrganizationalChart"/>
    <dgm:cxn modelId="{E771551C-2BF0-45E2-8CE0-CB1ED798CE6A}" type="presOf" srcId="{24C7AEBF-9890-4106-9BB8-893A32703788}" destId="{C730CC2F-7AC8-42E6-8484-8782D1EC8F5B}" srcOrd="1" destOrd="0" presId="urn:microsoft.com/office/officeart/2008/layout/NameandTitleOrganizationalChart"/>
    <dgm:cxn modelId="{A206A9EB-EE10-4875-8E52-3666854ADCF2}" type="presOf" srcId="{EDA635C8-BC27-4E01-831D-7B6A7AFD832C}" destId="{B601E74C-3EE7-4660-A5BC-E5021C85E6EF}" srcOrd="0" destOrd="0" presId="urn:microsoft.com/office/officeart/2008/layout/NameandTitleOrganizationalChart"/>
    <dgm:cxn modelId="{7779DB93-56E6-4965-A4DB-F6454041E3D3}" type="presOf" srcId="{E26D0140-60A6-46A1-A65D-53CE88E16729}" destId="{1E1772F4-EFE4-47BD-9A1B-0DFDCE553D4E}" srcOrd="0" destOrd="0" presId="urn:microsoft.com/office/officeart/2008/layout/NameandTitleOrganizationalChart"/>
    <dgm:cxn modelId="{69F1D9C6-EBE4-4712-8D6A-46B52119848A}" type="presOf" srcId="{E454053D-C769-4041-A5DC-7EC6C419321E}" destId="{75C79ECF-6DD5-4A7B-BF19-EDA940BC14DB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FA4D4FDF-0E2D-4CC2-B9AD-74501AFEF4E3}" type="presOf" srcId="{1A096C1F-5262-4558-B5FC-453A4CC12B11}" destId="{11E65821-CB58-4028-8E3C-96DD0E921851}" srcOrd="0" destOrd="0" presId="urn:microsoft.com/office/officeart/2008/layout/NameandTitleOrganizationalChart"/>
    <dgm:cxn modelId="{3AA7C9B6-D058-4EA5-A5FA-D8849127BFDC}" srcId="{879DB2BF-A7AF-41C7-A913-81BD207A3CE1}" destId="{1A096C1F-5262-4558-B5FC-453A4CC12B11}" srcOrd="2" destOrd="0" parTransId="{72CE52FE-2626-4FE9-85EA-3D9C98069DCB}" sibTransId="{E454053D-C769-4041-A5DC-7EC6C419321E}"/>
    <dgm:cxn modelId="{40AD6DA5-BD34-446F-9016-6553CBF1C849}" type="presOf" srcId="{879DB2BF-A7AF-41C7-A913-81BD207A3CE1}" destId="{9A2A635C-94C6-4F73-8CE1-DC1AF2485572}" srcOrd="0" destOrd="0" presId="urn:microsoft.com/office/officeart/2008/layout/NameandTitleOrganizationalChart"/>
    <dgm:cxn modelId="{E5DCCF4E-202C-4D8F-8BDB-3A81F68E8DB0}" type="presOf" srcId="{72CE52FE-2626-4FE9-85EA-3D9C98069DCB}" destId="{542F377F-E765-4CC0-8291-A7C4393E3640}" srcOrd="0" destOrd="0" presId="urn:microsoft.com/office/officeart/2008/layout/NameandTitleOrganizationalChart"/>
    <dgm:cxn modelId="{62EC3403-EA33-490A-910A-9742495105A3}" type="presOf" srcId="{F4D6F330-0BC4-40AA-A853-D1609A2E80F1}" destId="{9562F89B-7714-467D-B5D8-43717D1EAF0C}" srcOrd="1" destOrd="0" presId="urn:microsoft.com/office/officeart/2008/layout/NameandTitleOrganizationalChart"/>
    <dgm:cxn modelId="{F2989D5F-2C00-4BB8-A339-7F724CFE8A19}" type="presOf" srcId="{1A096C1F-5262-4558-B5FC-453A4CC12B11}" destId="{9C3FA771-06BA-4C50-A628-DEB349DB39B5}" srcOrd="1" destOrd="0" presId="urn:microsoft.com/office/officeart/2008/layout/NameandTitleOrganizationalChart"/>
    <dgm:cxn modelId="{D5C9BA12-2D2C-48CA-93D4-1CBD03F8279B}" type="presOf" srcId="{50F1B284-CAFB-4997-BD8F-EAEC26B9589B}" destId="{79C3F380-4122-4B11-B588-A7ED5891A4A2}" srcOrd="0" destOrd="0" presId="urn:microsoft.com/office/officeart/2008/layout/NameandTitleOrganizationalChart"/>
    <dgm:cxn modelId="{853BE52F-9117-4B12-AA27-C42404B4F452}" type="presOf" srcId="{EA3744B9-4CB4-4522-A480-B2FF52FEA2E6}" destId="{20E1DEE7-E6A5-43FB-A42E-35A9D361FF20}" srcOrd="0" destOrd="0" presId="urn:microsoft.com/office/officeart/2008/layout/NameandTitleOrganizationalChart"/>
    <dgm:cxn modelId="{326B538B-5810-411F-9120-B1D95515A096}" type="presOf" srcId="{45A835DA-C53C-468C-B8BF-8905888A6084}" destId="{C6270E00-8E63-43FE-B98C-E76B101242CD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A9F7C766-31CD-4811-9FD7-0DAC734FED59}" type="presOf" srcId="{8EDB9CC8-76F9-440E-9283-7A55DCEBA384}" destId="{5D708B74-ACE9-453F-B044-635E9E7D4DD9}" srcOrd="0" destOrd="0" presId="urn:microsoft.com/office/officeart/2008/layout/NameandTitleOrganizationalChart"/>
    <dgm:cxn modelId="{8CC3465A-56A0-445F-9F9A-94C0A25570E4}" type="presParOf" srcId="{B601E74C-3EE7-4660-A5BC-E5021C85E6EF}" destId="{DBE5BE5E-BC47-40B9-B9EF-2D199C2B7485}" srcOrd="0" destOrd="0" presId="urn:microsoft.com/office/officeart/2008/layout/NameandTitleOrganizationalChart"/>
    <dgm:cxn modelId="{3913B122-7026-423E-A36B-BCD05ACDC8D1}" type="presParOf" srcId="{DBE5BE5E-BC47-40B9-B9EF-2D199C2B7485}" destId="{801185BB-B245-410E-98AB-4431D276F903}" srcOrd="0" destOrd="0" presId="urn:microsoft.com/office/officeart/2008/layout/NameandTitleOrganizationalChart"/>
    <dgm:cxn modelId="{2D7FC755-5145-481E-9F2B-BA7FC7441BC6}" type="presParOf" srcId="{801185BB-B245-410E-98AB-4431D276F903}" destId="{9A2A635C-94C6-4F73-8CE1-DC1AF2485572}" srcOrd="0" destOrd="0" presId="urn:microsoft.com/office/officeart/2008/layout/NameandTitleOrganizationalChart"/>
    <dgm:cxn modelId="{00059F48-BC21-47FC-BF41-8615464FC806}" type="presParOf" srcId="{801185BB-B245-410E-98AB-4431D276F903}" destId="{20E1DEE7-E6A5-43FB-A42E-35A9D361FF20}" srcOrd="1" destOrd="0" presId="urn:microsoft.com/office/officeart/2008/layout/NameandTitleOrganizationalChart"/>
    <dgm:cxn modelId="{6584F292-EF51-4AEC-9EB8-F63FFDA9BDA6}" type="presParOf" srcId="{801185BB-B245-410E-98AB-4431D276F903}" destId="{611A1E18-4525-4A8F-AAA6-BBCE55B216B7}" srcOrd="2" destOrd="0" presId="urn:microsoft.com/office/officeart/2008/layout/NameandTitleOrganizationalChart"/>
    <dgm:cxn modelId="{3AF3C8FB-E0A8-48FD-BA58-8EB094AB376B}" type="presParOf" srcId="{DBE5BE5E-BC47-40B9-B9EF-2D199C2B7485}" destId="{259A3D63-9961-4305-B5AD-A7557B55B39C}" srcOrd="1" destOrd="0" presId="urn:microsoft.com/office/officeart/2008/layout/NameandTitleOrganizationalChart"/>
    <dgm:cxn modelId="{C92FD9ED-7517-4FA7-8C90-A64D24C962EF}" type="presParOf" srcId="{259A3D63-9961-4305-B5AD-A7557B55B39C}" destId="{5D708B74-ACE9-453F-B044-635E9E7D4DD9}" srcOrd="0" destOrd="0" presId="urn:microsoft.com/office/officeart/2008/layout/NameandTitleOrganizationalChart"/>
    <dgm:cxn modelId="{E26BF647-3774-485C-92D3-2EEDCBEFD3E9}" type="presParOf" srcId="{259A3D63-9961-4305-B5AD-A7557B55B39C}" destId="{666FA93E-7F22-439D-9C17-F019BB023FD1}" srcOrd="1" destOrd="0" presId="urn:microsoft.com/office/officeart/2008/layout/NameandTitleOrganizationalChart"/>
    <dgm:cxn modelId="{61A572DA-2039-4021-8496-EDD036984FBD}" type="presParOf" srcId="{666FA93E-7F22-439D-9C17-F019BB023FD1}" destId="{E59E8B22-1174-4CD1-92A1-86A246D678C6}" srcOrd="0" destOrd="0" presId="urn:microsoft.com/office/officeart/2008/layout/NameandTitleOrganizationalChart"/>
    <dgm:cxn modelId="{2D1EFA6F-5084-4AA0-A044-DB0C2BB828DF}" type="presParOf" srcId="{E59E8B22-1174-4CD1-92A1-86A246D678C6}" destId="{FB0EBF0F-E00D-4938-A3A7-A80C835D94FE}" srcOrd="0" destOrd="0" presId="urn:microsoft.com/office/officeart/2008/layout/NameandTitleOrganizationalChart"/>
    <dgm:cxn modelId="{A1F0F27B-B0BF-44B5-B190-8C5D58D21C01}" type="presParOf" srcId="{E59E8B22-1174-4CD1-92A1-86A246D678C6}" destId="{79C3F380-4122-4B11-B588-A7ED5891A4A2}" srcOrd="1" destOrd="0" presId="urn:microsoft.com/office/officeart/2008/layout/NameandTitleOrganizationalChart"/>
    <dgm:cxn modelId="{56FFF4BE-4411-46A6-BC2C-BFAD45497CD3}" type="presParOf" srcId="{E59E8B22-1174-4CD1-92A1-86A246D678C6}" destId="{9562F89B-7714-467D-B5D8-43717D1EAF0C}" srcOrd="2" destOrd="0" presId="urn:microsoft.com/office/officeart/2008/layout/NameandTitleOrganizationalChart"/>
    <dgm:cxn modelId="{F47F3685-4877-4380-BB4A-EC61C9AF6443}" type="presParOf" srcId="{666FA93E-7F22-439D-9C17-F019BB023FD1}" destId="{14C4DF90-8FFF-4507-AB50-F037C4B74151}" srcOrd="1" destOrd="0" presId="urn:microsoft.com/office/officeart/2008/layout/NameandTitleOrganizationalChart"/>
    <dgm:cxn modelId="{538300E5-EC70-4ED7-9ACD-32DCD67649AE}" type="presParOf" srcId="{666FA93E-7F22-439D-9C17-F019BB023FD1}" destId="{B24247EB-D938-415C-B35D-E9E1D325B7CB}" srcOrd="2" destOrd="0" presId="urn:microsoft.com/office/officeart/2008/layout/NameandTitleOrganizationalChart"/>
    <dgm:cxn modelId="{166FA0BA-C3E5-4408-93E3-2A70D99618CC}" type="presParOf" srcId="{259A3D63-9961-4305-B5AD-A7557B55B39C}" destId="{542F377F-E765-4CC0-8291-A7C4393E3640}" srcOrd="2" destOrd="0" presId="urn:microsoft.com/office/officeart/2008/layout/NameandTitleOrganizationalChart"/>
    <dgm:cxn modelId="{CA8BC92F-6E89-458B-860F-0AF98DF0FFEE}" type="presParOf" srcId="{259A3D63-9961-4305-B5AD-A7557B55B39C}" destId="{BD0E6EE9-7829-4796-96BD-C32F090AF1C6}" srcOrd="3" destOrd="0" presId="urn:microsoft.com/office/officeart/2008/layout/NameandTitleOrganizationalChart"/>
    <dgm:cxn modelId="{3AC89AF1-AB8C-4389-89FA-AEB41733E0B5}" type="presParOf" srcId="{BD0E6EE9-7829-4796-96BD-C32F090AF1C6}" destId="{96F197F0-31BC-4190-BC72-704C4AC6018A}" srcOrd="0" destOrd="0" presId="urn:microsoft.com/office/officeart/2008/layout/NameandTitleOrganizationalChart"/>
    <dgm:cxn modelId="{EC99A6DA-BBDB-48EB-98DD-CCE9559917B2}" type="presParOf" srcId="{96F197F0-31BC-4190-BC72-704C4AC6018A}" destId="{11E65821-CB58-4028-8E3C-96DD0E921851}" srcOrd="0" destOrd="0" presId="urn:microsoft.com/office/officeart/2008/layout/NameandTitleOrganizationalChart"/>
    <dgm:cxn modelId="{13713075-1D19-4299-8EF5-F8561BB2C872}" type="presParOf" srcId="{96F197F0-31BC-4190-BC72-704C4AC6018A}" destId="{75C79ECF-6DD5-4A7B-BF19-EDA940BC14DB}" srcOrd="1" destOrd="0" presId="urn:microsoft.com/office/officeart/2008/layout/NameandTitleOrganizationalChart"/>
    <dgm:cxn modelId="{0EB8878C-084B-4BDD-8D7A-0BA28DAC9896}" type="presParOf" srcId="{96F197F0-31BC-4190-BC72-704C4AC6018A}" destId="{9C3FA771-06BA-4C50-A628-DEB349DB39B5}" srcOrd="2" destOrd="0" presId="urn:microsoft.com/office/officeart/2008/layout/NameandTitleOrganizationalChart"/>
    <dgm:cxn modelId="{BD600EA4-1780-4A79-904C-962181F5795F}" type="presParOf" srcId="{BD0E6EE9-7829-4796-96BD-C32F090AF1C6}" destId="{17498A16-972A-481C-8BC0-7585FC45E24B}" srcOrd="1" destOrd="0" presId="urn:microsoft.com/office/officeart/2008/layout/NameandTitleOrganizationalChart"/>
    <dgm:cxn modelId="{58691000-52F3-4833-B393-0C6A18016C03}" type="presParOf" srcId="{BD0E6EE9-7829-4796-96BD-C32F090AF1C6}" destId="{3F8809AE-4AD8-459D-A343-02B85AA72A69}" srcOrd="2" destOrd="0" presId="urn:microsoft.com/office/officeart/2008/layout/NameandTitleOrganizationalChart"/>
    <dgm:cxn modelId="{D6B9BA7E-1BE0-4B32-B8C6-174E0C64A4B2}" type="presParOf" srcId="{DBE5BE5E-BC47-40B9-B9EF-2D199C2B7485}" destId="{814E37FD-199C-4FC9-83E0-F4732AD17AD0}" srcOrd="2" destOrd="0" presId="urn:microsoft.com/office/officeart/2008/layout/NameandTitleOrganizationalChart"/>
    <dgm:cxn modelId="{81F26340-7A53-471A-9260-B51F1259EC8B}" type="presParOf" srcId="{814E37FD-199C-4FC9-83E0-F4732AD17AD0}" destId="{C6270E00-8E63-43FE-B98C-E76B101242CD}" srcOrd="0" destOrd="0" presId="urn:microsoft.com/office/officeart/2008/layout/NameandTitleOrganizationalChart"/>
    <dgm:cxn modelId="{2F4A4CFA-7133-4AEF-8EDB-AB3607967B4E}" type="presParOf" srcId="{814E37FD-199C-4FC9-83E0-F4732AD17AD0}" destId="{AE256369-C939-491B-AF03-ACD71DF6911B}" srcOrd="1" destOrd="0" presId="urn:microsoft.com/office/officeart/2008/layout/NameandTitleOrganizationalChart"/>
    <dgm:cxn modelId="{7D35E05D-744F-473D-AA92-0BE3F1889DF5}" type="presParOf" srcId="{AE256369-C939-491B-AF03-ACD71DF6911B}" destId="{D6215F25-75B6-4226-BF26-4389B5838500}" srcOrd="0" destOrd="0" presId="urn:microsoft.com/office/officeart/2008/layout/NameandTitleOrganizationalChart"/>
    <dgm:cxn modelId="{F7A605A1-50B7-4DF9-914A-704650C187C3}" type="presParOf" srcId="{D6215F25-75B6-4226-BF26-4389B5838500}" destId="{CDF2B098-54AB-4A34-B209-A8B14D88A5CE}" srcOrd="0" destOrd="0" presId="urn:microsoft.com/office/officeart/2008/layout/NameandTitleOrganizationalChart"/>
    <dgm:cxn modelId="{8F95944E-510F-4DF5-A5B1-EB65D4B3210B}" type="presParOf" srcId="{D6215F25-75B6-4226-BF26-4389B5838500}" destId="{1E1772F4-EFE4-47BD-9A1B-0DFDCE553D4E}" srcOrd="1" destOrd="0" presId="urn:microsoft.com/office/officeart/2008/layout/NameandTitleOrganizationalChart"/>
    <dgm:cxn modelId="{F8ED1B4D-0E10-49D2-97D7-4B49AB68568A}" type="presParOf" srcId="{D6215F25-75B6-4226-BF26-4389B5838500}" destId="{C730CC2F-7AC8-42E6-8484-8782D1EC8F5B}" srcOrd="2" destOrd="0" presId="urn:microsoft.com/office/officeart/2008/layout/NameandTitleOrganizationalChart"/>
    <dgm:cxn modelId="{F0412D63-22A0-429F-B7C2-0F813DF56726}" type="presParOf" srcId="{AE256369-C939-491B-AF03-ACD71DF6911B}" destId="{71B9D577-8DE3-41C8-8B49-26AF591EEC8C}" srcOrd="1" destOrd="0" presId="urn:microsoft.com/office/officeart/2008/layout/NameandTitleOrganizationalChart"/>
    <dgm:cxn modelId="{ACDB4F99-A6F8-4671-913C-C330DB9FAECE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353D90-9A51-4CB9-AEE4-DE55520A96C3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42D76EB-A84F-4B87-8ACF-072105BFEE41}">
      <dgm:prSet phldrT="[Text]" custT="1"/>
      <dgm:spPr/>
      <dgm:t>
        <a:bodyPr/>
        <a:lstStyle/>
        <a:p>
          <a:r>
            <a:rPr lang="en-ZA" sz="1400" b="1" dirty="0" smtClean="0"/>
            <a:t>Corporate Services</a:t>
          </a:r>
          <a:endParaRPr lang="en-ZA" sz="1400" b="1" dirty="0"/>
        </a:p>
      </dgm:t>
    </dgm:pt>
    <dgm:pt modelId="{4FE7E6B8-FC1A-441E-AA3A-F44A723288DC}" type="parTrans" cxnId="{7F8B8B06-DEBD-4BD6-94B2-1B7614179636}">
      <dgm:prSet/>
      <dgm:spPr/>
      <dgm:t>
        <a:bodyPr/>
        <a:lstStyle/>
        <a:p>
          <a:endParaRPr lang="en-ZA"/>
        </a:p>
      </dgm:t>
    </dgm:pt>
    <dgm:pt modelId="{036B88B1-195F-4A1F-B5EE-8E572918A8BC}" type="sibTrans" cxnId="{7F8B8B06-DEBD-4BD6-94B2-1B7614179636}">
      <dgm:prSet custT="1"/>
      <dgm:spPr/>
      <dgm:t>
        <a:bodyPr/>
        <a:lstStyle/>
        <a:p>
          <a:pPr algn="ctr"/>
          <a:r>
            <a:rPr lang="en-ZA" sz="1200" b="1" dirty="0" smtClean="0"/>
            <a:t>Director</a:t>
          </a:r>
          <a:endParaRPr lang="en-ZA" sz="1200" b="1" dirty="0"/>
        </a:p>
      </dgm:t>
    </dgm:pt>
    <dgm:pt modelId="{411F4D46-93B7-45CF-B2DB-D1D80998800A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3A6BF5F7-AF82-4FD3-A91D-9E77DC913078}" type="parTrans" cxnId="{8146305F-C3A7-447F-8144-B11147F7B67E}">
      <dgm:prSet/>
      <dgm:spPr/>
      <dgm:t>
        <a:bodyPr/>
        <a:lstStyle/>
        <a:p>
          <a:endParaRPr lang="en-ZA"/>
        </a:p>
      </dgm:t>
    </dgm:pt>
    <dgm:pt modelId="{D3EF97B7-DF4E-4D9C-96F2-7B59EAEF467C}" type="sibTrans" cxnId="{8146305F-C3A7-447F-8144-B11147F7B67E}">
      <dgm:prSet custT="1"/>
      <dgm:spPr/>
      <dgm:t>
        <a:bodyPr/>
        <a:lstStyle/>
        <a:p>
          <a:pPr algn="ctr"/>
          <a:r>
            <a:rPr lang="en-ZA" sz="1200" b="1" dirty="0" smtClean="0"/>
            <a:t>Secretary</a:t>
          </a:r>
          <a:endParaRPr lang="en-ZA" sz="1200" b="1" dirty="0"/>
        </a:p>
      </dgm:t>
    </dgm:pt>
    <dgm:pt modelId="{481BFCF1-067C-4033-9235-BF47B284A7E4}">
      <dgm:prSet phldrT="[Text]" custT="1"/>
      <dgm:spPr/>
      <dgm:t>
        <a:bodyPr/>
        <a:lstStyle/>
        <a:p>
          <a:r>
            <a:rPr lang="en-ZA" sz="1200" b="1" dirty="0" smtClean="0"/>
            <a:t>Human Resource Management</a:t>
          </a:r>
          <a:endParaRPr lang="en-ZA" sz="1200" b="1" dirty="0"/>
        </a:p>
      </dgm:t>
    </dgm:pt>
    <dgm:pt modelId="{B7E3816C-37F0-4828-844E-6F849AE06F85}" type="parTrans" cxnId="{227B0F27-84AF-4337-8674-5554F80E7C0A}">
      <dgm:prSet/>
      <dgm:spPr/>
      <dgm:t>
        <a:bodyPr/>
        <a:lstStyle/>
        <a:p>
          <a:endParaRPr lang="en-ZA"/>
        </a:p>
      </dgm:t>
    </dgm:pt>
    <dgm:pt modelId="{A512EB4F-2D9B-4F72-AE25-35A2AACA8FC6}" type="sibTrans" cxnId="{227B0F27-84AF-4337-8674-5554F80E7C0A}">
      <dgm:prSet custT="1"/>
      <dgm:spPr/>
      <dgm:t>
        <a:bodyPr/>
        <a:lstStyle/>
        <a:p>
          <a:pPr algn="ctr"/>
          <a:r>
            <a:rPr lang="en-ZA" sz="1100" b="1" dirty="0" smtClean="0"/>
            <a:t>Manager</a:t>
          </a:r>
          <a:endParaRPr lang="en-ZA" sz="1100" b="1" dirty="0"/>
        </a:p>
      </dgm:t>
    </dgm:pt>
    <dgm:pt modelId="{3F3FEDF7-615B-49C3-BBE8-E1C52B7A9491}">
      <dgm:prSet phldrT="[Text]" custT="1"/>
      <dgm:spPr/>
      <dgm:t>
        <a:bodyPr/>
        <a:lstStyle/>
        <a:p>
          <a:r>
            <a:rPr lang="en-ZA" sz="1200" b="1" dirty="0" smtClean="0"/>
            <a:t>Administration &amp; Support Services</a:t>
          </a:r>
          <a:endParaRPr lang="en-ZA" sz="1200" b="1" dirty="0"/>
        </a:p>
      </dgm:t>
    </dgm:pt>
    <dgm:pt modelId="{4C8FC2F7-C127-4241-A696-BF622F32F788}" type="parTrans" cxnId="{4D8459AB-8DD7-40CB-9F56-CB6764D251C8}">
      <dgm:prSet/>
      <dgm:spPr/>
      <dgm:t>
        <a:bodyPr/>
        <a:lstStyle/>
        <a:p>
          <a:endParaRPr lang="en-ZA"/>
        </a:p>
      </dgm:t>
    </dgm:pt>
    <dgm:pt modelId="{E64B2448-AB60-475B-A486-ECCC68396CEB}" type="sibTrans" cxnId="{4D8459AB-8DD7-40CB-9F56-CB6764D251C8}">
      <dgm:prSet custT="1"/>
      <dgm:spPr/>
      <dgm:t>
        <a:bodyPr/>
        <a:lstStyle/>
        <a:p>
          <a:pPr algn="ctr"/>
          <a:r>
            <a:rPr lang="en-ZA" sz="1100" b="1" dirty="0" smtClean="0"/>
            <a:t>Manager</a:t>
          </a:r>
          <a:endParaRPr lang="en-ZA" sz="1100" b="1" dirty="0"/>
        </a:p>
      </dgm:t>
    </dgm:pt>
    <dgm:pt modelId="{6765B3A0-652E-47F9-921A-79C7EEC6A058}">
      <dgm:prSet custT="1"/>
      <dgm:spPr/>
      <dgm:t>
        <a:bodyPr/>
        <a:lstStyle/>
        <a:p>
          <a:r>
            <a:rPr lang="en-ZA" sz="1200" b="1" dirty="0" smtClean="0"/>
            <a:t>Legal Services</a:t>
          </a:r>
          <a:endParaRPr lang="en-ZA" sz="1200" b="1" dirty="0"/>
        </a:p>
      </dgm:t>
    </dgm:pt>
    <dgm:pt modelId="{9D5080A6-72EE-4547-A394-AFAC7933A930}" type="parTrans" cxnId="{8996C81D-6E47-4D68-A5DD-F7B5BFF148B2}">
      <dgm:prSet/>
      <dgm:spPr/>
      <dgm:t>
        <a:bodyPr/>
        <a:lstStyle/>
        <a:p>
          <a:endParaRPr lang="en-ZA"/>
        </a:p>
      </dgm:t>
    </dgm:pt>
    <dgm:pt modelId="{C8070AAE-C220-42F5-929B-7F455B120F78}" type="sibTrans" cxnId="{8996C81D-6E47-4D68-A5DD-F7B5BFF148B2}">
      <dgm:prSet custT="1"/>
      <dgm:spPr/>
      <dgm:t>
        <a:bodyPr/>
        <a:lstStyle/>
        <a:p>
          <a:pPr algn="ctr"/>
          <a:r>
            <a:rPr lang="en-ZA" sz="1100" b="1" dirty="0" smtClean="0"/>
            <a:t>Manager</a:t>
          </a:r>
          <a:endParaRPr lang="en-ZA" sz="1100" b="1" dirty="0"/>
        </a:p>
      </dgm:t>
    </dgm:pt>
    <dgm:pt modelId="{B717879C-BB3F-4EF0-9CF0-7CDD393E4A96}">
      <dgm:prSet custT="1"/>
      <dgm:spPr/>
      <dgm:t>
        <a:bodyPr/>
        <a:lstStyle/>
        <a:p>
          <a:r>
            <a:rPr lang="en-ZA" sz="1200" b="1" dirty="0" smtClean="0"/>
            <a:t>Fleet &amp; Transport Management </a:t>
          </a:r>
          <a:endParaRPr lang="en-ZA" sz="1200" b="1" dirty="0"/>
        </a:p>
      </dgm:t>
    </dgm:pt>
    <dgm:pt modelId="{AA232FF1-3F99-47E6-B5F6-6FA1AAD35BD7}" type="parTrans" cxnId="{D31DFA80-EB5A-45C8-BA36-61D5F8441BF4}">
      <dgm:prSet/>
      <dgm:spPr/>
      <dgm:t>
        <a:bodyPr/>
        <a:lstStyle/>
        <a:p>
          <a:endParaRPr lang="en-ZA"/>
        </a:p>
      </dgm:t>
    </dgm:pt>
    <dgm:pt modelId="{6B6336E7-6531-44AF-8732-B1D7AF45E7AF}" type="sibTrans" cxnId="{D31DFA80-EB5A-45C8-BA36-61D5F8441BF4}">
      <dgm:prSet custT="1"/>
      <dgm:spPr/>
      <dgm:t>
        <a:bodyPr/>
        <a:lstStyle/>
        <a:p>
          <a:pPr algn="ctr"/>
          <a:r>
            <a:rPr lang="en-ZA" sz="1100" b="1" dirty="0" smtClean="0"/>
            <a:t>Manager </a:t>
          </a:r>
          <a:endParaRPr lang="en-ZA" sz="1100" b="1" dirty="0"/>
        </a:p>
      </dgm:t>
    </dgm:pt>
    <dgm:pt modelId="{2E4D5426-9CDF-4964-B10D-FAFA97E9E606}" type="pres">
      <dgm:prSet presAssocID="{A8353D90-9A51-4CB9-AEE4-DE55520A96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A5E0998B-B0F7-4D24-AA9B-638D2E5EE482}" type="pres">
      <dgm:prSet presAssocID="{E42D76EB-A84F-4B87-8ACF-072105BFEE41}" presName="hierRoot1" presStyleCnt="0">
        <dgm:presLayoutVars>
          <dgm:hierBranch val="init"/>
        </dgm:presLayoutVars>
      </dgm:prSet>
      <dgm:spPr/>
    </dgm:pt>
    <dgm:pt modelId="{072EAB61-C7AD-4BB2-8EB2-451BBD6D8F9D}" type="pres">
      <dgm:prSet presAssocID="{E42D76EB-A84F-4B87-8ACF-072105BFEE41}" presName="rootComposite1" presStyleCnt="0"/>
      <dgm:spPr/>
    </dgm:pt>
    <dgm:pt modelId="{B1574118-276B-4316-8C14-2FAFB428335B}" type="pres">
      <dgm:prSet presAssocID="{E42D76EB-A84F-4B87-8ACF-072105BFEE41}" presName="rootText1" presStyleLbl="node0" presStyleIdx="0" presStyleCnt="1" custScaleX="132020" custScaleY="111241" custLinFactNeighborX="3004" custLinFactNeighborY="-8572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F03E58D-CA42-456D-B382-B49FA7FFF347}" type="pres">
      <dgm:prSet presAssocID="{E42D76EB-A84F-4B87-8ACF-072105BFEE41}" presName="titleText1" presStyleLbl="fgAcc0" presStyleIdx="0" presStyleCnt="1" custScaleX="73811" custLinFactNeighborX="30463" custLinFactNeighborY="-4099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9F7D118-F926-4F38-B247-0055C49F64B0}" type="pres">
      <dgm:prSet presAssocID="{E42D76EB-A84F-4B87-8ACF-072105BFEE41}" presName="rootConnector1" presStyleLbl="node1" presStyleIdx="0" presStyleCnt="4"/>
      <dgm:spPr/>
      <dgm:t>
        <a:bodyPr/>
        <a:lstStyle/>
        <a:p>
          <a:endParaRPr lang="en-ZA"/>
        </a:p>
      </dgm:t>
    </dgm:pt>
    <dgm:pt modelId="{FCA23108-BC6C-4A4E-9065-37673501DEA5}" type="pres">
      <dgm:prSet presAssocID="{E42D76EB-A84F-4B87-8ACF-072105BFEE41}" presName="hierChild2" presStyleCnt="0"/>
      <dgm:spPr/>
    </dgm:pt>
    <dgm:pt modelId="{E179BE68-4BD7-4868-B9A2-86888831FB3F}" type="pres">
      <dgm:prSet presAssocID="{B7E3816C-37F0-4828-844E-6F849AE06F85}" presName="Name37" presStyleLbl="parChTrans1D2" presStyleIdx="0" presStyleCnt="5"/>
      <dgm:spPr/>
      <dgm:t>
        <a:bodyPr/>
        <a:lstStyle/>
        <a:p>
          <a:endParaRPr lang="en-ZA"/>
        </a:p>
      </dgm:t>
    </dgm:pt>
    <dgm:pt modelId="{8D155368-6A06-4196-A597-49B089EA5E75}" type="pres">
      <dgm:prSet presAssocID="{481BFCF1-067C-4033-9235-BF47B284A7E4}" presName="hierRoot2" presStyleCnt="0">
        <dgm:presLayoutVars>
          <dgm:hierBranch val="init"/>
        </dgm:presLayoutVars>
      </dgm:prSet>
      <dgm:spPr/>
    </dgm:pt>
    <dgm:pt modelId="{EBAE9E86-F201-45A6-8139-E3C56C100ECD}" type="pres">
      <dgm:prSet presAssocID="{481BFCF1-067C-4033-9235-BF47B284A7E4}" presName="rootComposite" presStyleCnt="0"/>
      <dgm:spPr/>
    </dgm:pt>
    <dgm:pt modelId="{EB829D1F-52EA-4EF1-9DAF-B395684001D2}" type="pres">
      <dgm:prSet presAssocID="{481BFCF1-067C-4033-9235-BF47B284A7E4}" presName="rootText" presStyleLbl="node1" presStyleIdx="0" presStyleCnt="4" custScaleY="8510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A9999865-2C2B-403D-9B63-AA396A4E40EB}" type="pres">
      <dgm:prSet presAssocID="{481BFCF1-067C-4033-9235-BF47B284A7E4}" presName="titleText2" presStyleLbl="fgAcc1" presStyleIdx="0" presStyleCnt="4" custLinFactNeighborX="-1539" custLinFactNeighborY="441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3C33374-4466-4F55-AD31-BBEC1EBB740A}" type="pres">
      <dgm:prSet presAssocID="{481BFCF1-067C-4033-9235-BF47B284A7E4}" presName="rootConnector" presStyleLbl="node2" presStyleIdx="0" presStyleCnt="0"/>
      <dgm:spPr/>
      <dgm:t>
        <a:bodyPr/>
        <a:lstStyle/>
        <a:p>
          <a:endParaRPr lang="en-ZA"/>
        </a:p>
      </dgm:t>
    </dgm:pt>
    <dgm:pt modelId="{9626ECEF-5C27-4024-8533-20619764583B}" type="pres">
      <dgm:prSet presAssocID="{481BFCF1-067C-4033-9235-BF47B284A7E4}" presName="hierChild4" presStyleCnt="0"/>
      <dgm:spPr/>
    </dgm:pt>
    <dgm:pt modelId="{43EBBE1C-3C36-478A-A6C7-7B95BDA6C51C}" type="pres">
      <dgm:prSet presAssocID="{481BFCF1-067C-4033-9235-BF47B284A7E4}" presName="hierChild5" presStyleCnt="0"/>
      <dgm:spPr/>
    </dgm:pt>
    <dgm:pt modelId="{1C7FAB8B-A9FC-4B50-9B8D-E4F7DB807CAA}" type="pres">
      <dgm:prSet presAssocID="{4C8FC2F7-C127-4241-A696-BF622F32F788}" presName="Name37" presStyleLbl="parChTrans1D2" presStyleIdx="1" presStyleCnt="5"/>
      <dgm:spPr/>
      <dgm:t>
        <a:bodyPr/>
        <a:lstStyle/>
        <a:p>
          <a:endParaRPr lang="en-ZA"/>
        </a:p>
      </dgm:t>
    </dgm:pt>
    <dgm:pt modelId="{00B42C75-53EC-4A25-8BA5-AC0E5758683D}" type="pres">
      <dgm:prSet presAssocID="{3F3FEDF7-615B-49C3-BBE8-E1C52B7A9491}" presName="hierRoot2" presStyleCnt="0">
        <dgm:presLayoutVars>
          <dgm:hierBranch val="init"/>
        </dgm:presLayoutVars>
      </dgm:prSet>
      <dgm:spPr/>
    </dgm:pt>
    <dgm:pt modelId="{9CEAC0C5-89C4-44C3-A132-84532FC7B101}" type="pres">
      <dgm:prSet presAssocID="{3F3FEDF7-615B-49C3-BBE8-E1C52B7A9491}" presName="rootComposite" presStyleCnt="0"/>
      <dgm:spPr/>
    </dgm:pt>
    <dgm:pt modelId="{44FA2DFA-4553-4409-A232-776250AC0DAB}" type="pres">
      <dgm:prSet presAssocID="{3F3FEDF7-615B-49C3-BBE8-E1C52B7A9491}" presName="rootText" presStyleLbl="node1" presStyleIdx="1" presStyleCnt="4" custScaleY="85104" custLinFactNeighborX="834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6BCBF18B-C9C7-435F-BCCC-16C97E605395}" type="pres">
      <dgm:prSet presAssocID="{3F3FEDF7-615B-49C3-BBE8-E1C52B7A9491}" presName="titleText2" presStyleLbl="fgAcc1" presStyleIdx="1" presStyleCnt="4" custLinFactNeighborX="-2520" custLinFactNeighborY="673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5D4BE02-7F68-4193-AA1D-7F84594975FC}" type="pres">
      <dgm:prSet presAssocID="{3F3FEDF7-615B-49C3-BBE8-E1C52B7A9491}" presName="rootConnector" presStyleLbl="node2" presStyleIdx="0" presStyleCnt="0"/>
      <dgm:spPr/>
      <dgm:t>
        <a:bodyPr/>
        <a:lstStyle/>
        <a:p>
          <a:endParaRPr lang="en-ZA"/>
        </a:p>
      </dgm:t>
    </dgm:pt>
    <dgm:pt modelId="{901C2716-CBC6-41BE-80D5-3BD588920F94}" type="pres">
      <dgm:prSet presAssocID="{3F3FEDF7-615B-49C3-BBE8-E1C52B7A9491}" presName="hierChild4" presStyleCnt="0"/>
      <dgm:spPr/>
    </dgm:pt>
    <dgm:pt modelId="{4626D787-A234-43B1-8C23-10832C7B05AB}" type="pres">
      <dgm:prSet presAssocID="{3F3FEDF7-615B-49C3-BBE8-E1C52B7A9491}" presName="hierChild5" presStyleCnt="0"/>
      <dgm:spPr/>
    </dgm:pt>
    <dgm:pt modelId="{7F711E81-5FD0-4D44-A3F2-CFB3AF9BAB48}" type="pres">
      <dgm:prSet presAssocID="{9D5080A6-72EE-4547-A394-AFAC7933A930}" presName="Name37" presStyleLbl="parChTrans1D2" presStyleIdx="2" presStyleCnt="5"/>
      <dgm:spPr/>
      <dgm:t>
        <a:bodyPr/>
        <a:lstStyle/>
        <a:p>
          <a:endParaRPr lang="en-ZA"/>
        </a:p>
      </dgm:t>
    </dgm:pt>
    <dgm:pt modelId="{E2FCF336-AFAE-4654-89D1-2D020862C65B}" type="pres">
      <dgm:prSet presAssocID="{6765B3A0-652E-47F9-921A-79C7EEC6A058}" presName="hierRoot2" presStyleCnt="0">
        <dgm:presLayoutVars>
          <dgm:hierBranch val="init"/>
        </dgm:presLayoutVars>
      </dgm:prSet>
      <dgm:spPr/>
    </dgm:pt>
    <dgm:pt modelId="{7FB895D1-D848-4C03-BA62-D6CEE676DC88}" type="pres">
      <dgm:prSet presAssocID="{6765B3A0-652E-47F9-921A-79C7EEC6A058}" presName="rootComposite" presStyleCnt="0"/>
      <dgm:spPr/>
    </dgm:pt>
    <dgm:pt modelId="{EB126110-DA7F-4778-B41D-DFC7862C82E3}" type="pres">
      <dgm:prSet presAssocID="{6765B3A0-652E-47F9-921A-79C7EEC6A058}" presName="rootText" presStyleLbl="node1" presStyleIdx="2" presStyleCnt="4" custScaleY="93872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4872D3C-C7A0-4E43-9FEA-DE5A781A1C28}" type="pres">
      <dgm:prSet presAssocID="{6765B3A0-652E-47F9-921A-79C7EEC6A058}" presName="titleText2" presStyleLbl="fgAcc1" presStyleIdx="2" presStyleCnt="4" custLinFactNeighborX="-1356" custLinFactNeighborY="-1863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BBF75062-78CE-46FC-BA91-D35A5CF9ADE2}" type="pres">
      <dgm:prSet presAssocID="{6765B3A0-652E-47F9-921A-79C7EEC6A058}" presName="rootConnector" presStyleLbl="node2" presStyleIdx="0" presStyleCnt="0"/>
      <dgm:spPr/>
      <dgm:t>
        <a:bodyPr/>
        <a:lstStyle/>
        <a:p>
          <a:endParaRPr lang="en-ZA"/>
        </a:p>
      </dgm:t>
    </dgm:pt>
    <dgm:pt modelId="{1D7AC8A6-A4C8-45D1-89AF-E1C98EFD3399}" type="pres">
      <dgm:prSet presAssocID="{6765B3A0-652E-47F9-921A-79C7EEC6A058}" presName="hierChild4" presStyleCnt="0"/>
      <dgm:spPr/>
    </dgm:pt>
    <dgm:pt modelId="{D1B5DC00-3457-41FA-B233-3B305D72157D}" type="pres">
      <dgm:prSet presAssocID="{6765B3A0-652E-47F9-921A-79C7EEC6A058}" presName="hierChild5" presStyleCnt="0"/>
      <dgm:spPr/>
    </dgm:pt>
    <dgm:pt modelId="{46122A51-4201-4F59-81E0-7A3588AA8BFE}" type="pres">
      <dgm:prSet presAssocID="{AA232FF1-3F99-47E6-B5F6-6FA1AAD35BD7}" presName="Name37" presStyleLbl="parChTrans1D2" presStyleIdx="3" presStyleCnt="5"/>
      <dgm:spPr/>
      <dgm:t>
        <a:bodyPr/>
        <a:lstStyle/>
        <a:p>
          <a:endParaRPr lang="en-ZA"/>
        </a:p>
      </dgm:t>
    </dgm:pt>
    <dgm:pt modelId="{1A03D07F-9B33-487D-B40F-1D798EA1158A}" type="pres">
      <dgm:prSet presAssocID="{B717879C-BB3F-4EF0-9CF0-7CDD393E4A96}" presName="hierRoot2" presStyleCnt="0">
        <dgm:presLayoutVars>
          <dgm:hierBranch val="init"/>
        </dgm:presLayoutVars>
      </dgm:prSet>
      <dgm:spPr/>
    </dgm:pt>
    <dgm:pt modelId="{BFCE7441-90D2-46C4-8403-ADC2E201EAF8}" type="pres">
      <dgm:prSet presAssocID="{B717879C-BB3F-4EF0-9CF0-7CDD393E4A96}" presName="rootComposite" presStyleCnt="0"/>
      <dgm:spPr/>
    </dgm:pt>
    <dgm:pt modelId="{9C3F0D28-E3EF-41CE-8ED2-8040E266D7DE}" type="pres">
      <dgm:prSet presAssocID="{B717879C-BB3F-4EF0-9CF0-7CDD393E4A96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FCD3A6-7291-41DB-BC3E-E3BC9EF42937}" type="pres">
      <dgm:prSet presAssocID="{B717879C-BB3F-4EF0-9CF0-7CDD393E4A96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12EF772-4862-49D4-96E7-6113B9A80B94}" type="pres">
      <dgm:prSet presAssocID="{B717879C-BB3F-4EF0-9CF0-7CDD393E4A96}" presName="rootConnector" presStyleLbl="node2" presStyleIdx="0" presStyleCnt="0"/>
      <dgm:spPr/>
      <dgm:t>
        <a:bodyPr/>
        <a:lstStyle/>
        <a:p>
          <a:endParaRPr lang="en-ZA"/>
        </a:p>
      </dgm:t>
    </dgm:pt>
    <dgm:pt modelId="{58BC3CDB-FA4A-49DC-8C22-25131A974453}" type="pres">
      <dgm:prSet presAssocID="{B717879C-BB3F-4EF0-9CF0-7CDD393E4A96}" presName="hierChild4" presStyleCnt="0"/>
      <dgm:spPr/>
    </dgm:pt>
    <dgm:pt modelId="{99E93C20-EE6B-40F4-8106-DAF71F77BC5E}" type="pres">
      <dgm:prSet presAssocID="{B717879C-BB3F-4EF0-9CF0-7CDD393E4A96}" presName="hierChild5" presStyleCnt="0"/>
      <dgm:spPr/>
    </dgm:pt>
    <dgm:pt modelId="{C7EDC08A-ED08-4669-AE7F-FA54EA32893E}" type="pres">
      <dgm:prSet presAssocID="{E42D76EB-A84F-4B87-8ACF-072105BFEE41}" presName="hierChild3" presStyleCnt="0"/>
      <dgm:spPr/>
    </dgm:pt>
    <dgm:pt modelId="{A1B49790-8CE4-469F-916F-83CE2D7F8553}" type="pres">
      <dgm:prSet presAssocID="{3A6BF5F7-AF82-4FD3-A91D-9E77DC913078}" presName="Name96" presStyleLbl="parChTrans1D2" presStyleIdx="4" presStyleCnt="5"/>
      <dgm:spPr/>
      <dgm:t>
        <a:bodyPr/>
        <a:lstStyle/>
        <a:p>
          <a:endParaRPr lang="en-ZA"/>
        </a:p>
      </dgm:t>
    </dgm:pt>
    <dgm:pt modelId="{61A98C75-8399-49C4-AAB1-51D0CC3BBD31}" type="pres">
      <dgm:prSet presAssocID="{411F4D46-93B7-45CF-B2DB-D1D80998800A}" presName="hierRoot3" presStyleCnt="0">
        <dgm:presLayoutVars>
          <dgm:hierBranch val="init"/>
        </dgm:presLayoutVars>
      </dgm:prSet>
      <dgm:spPr/>
    </dgm:pt>
    <dgm:pt modelId="{EF9E216F-F16A-414F-A5C9-29E2AF4ABE71}" type="pres">
      <dgm:prSet presAssocID="{411F4D46-93B7-45CF-B2DB-D1D80998800A}" presName="rootComposite3" presStyleCnt="0"/>
      <dgm:spPr/>
    </dgm:pt>
    <dgm:pt modelId="{447006D2-8E1F-4DF3-91F8-16318E419B32}" type="pres">
      <dgm:prSet presAssocID="{411F4D46-93B7-45CF-B2DB-D1D80998800A}" presName="rootText3" presStyleLbl="asst1" presStyleIdx="0" presStyleCnt="1" custScaleY="71978" custLinFactNeighborX="-2317" custLinFactNeighborY="-1881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0D14861-0A79-4F0C-82D9-EA995757D896}" type="pres">
      <dgm:prSet presAssocID="{411F4D46-93B7-45CF-B2DB-D1D80998800A}" presName="titleText3" presStyleLbl="fgAcc2" presStyleIdx="0" presStyleCnt="1" custScaleX="73813" custScaleY="99779" custLinFactNeighborX="7424" custLinFactNeighborY="-8789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8FBBBDF9-E3CD-4C31-93C9-7B0D3A855878}" type="pres">
      <dgm:prSet presAssocID="{411F4D46-93B7-45CF-B2DB-D1D80998800A}" presName="rootConnector3" presStyleLbl="asst1" presStyleIdx="0" presStyleCnt="1"/>
      <dgm:spPr/>
      <dgm:t>
        <a:bodyPr/>
        <a:lstStyle/>
        <a:p>
          <a:endParaRPr lang="en-ZA"/>
        </a:p>
      </dgm:t>
    </dgm:pt>
    <dgm:pt modelId="{07F9A09B-73EB-4245-92F3-B0B377D5A6FF}" type="pres">
      <dgm:prSet presAssocID="{411F4D46-93B7-45CF-B2DB-D1D80998800A}" presName="hierChild6" presStyleCnt="0"/>
      <dgm:spPr/>
    </dgm:pt>
    <dgm:pt modelId="{5F142499-8FFB-43C8-8FB9-8BF1D11D02D7}" type="pres">
      <dgm:prSet presAssocID="{411F4D46-93B7-45CF-B2DB-D1D80998800A}" presName="hierChild7" presStyleCnt="0"/>
      <dgm:spPr/>
    </dgm:pt>
  </dgm:ptLst>
  <dgm:cxnLst>
    <dgm:cxn modelId="{B69B5961-4A2C-4D8E-B0D3-F16B3767351D}" type="presOf" srcId="{A8353D90-9A51-4CB9-AEE4-DE55520A96C3}" destId="{2E4D5426-9CDF-4964-B10D-FAFA97E9E606}" srcOrd="0" destOrd="0" presId="urn:microsoft.com/office/officeart/2008/layout/NameandTitleOrganizationalChart"/>
    <dgm:cxn modelId="{8996C81D-6E47-4D68-A5DD-F7B5BFF148B2}" srcId="{E42D76EB-A84F-4B87-8ACF-072105BFEE41}" destId="{6765B3A0-652E-47F9-921A-79C7EEC6A058}" srcOrd="3" destOrd="0" parTransId="{9D5080A6-72EE-4547-A394-AFAC7933A930}" sibTransId="{C8070AAE-C220-42F5-929B-7F455B120F78}"/>
    <dgm:cxn modelId="{227B0F27-84AF-4337-8674-5554F80E7C0A}" srcId="{E42D76EB-A84F-4B87-8ACF-072105BFEE41}" destId="{481BFCF1-067C-4033-9235-BF47B284A7E4}" srcOrd="1" destOrd="0" parTransId="{B7E3816C-37F0-4828-844E-6F849AE06F85}" sibTransId="{A512EB4F-2D9B-4F72-AE25-35A2AACA8FC6}"/>
    <dgm:cxn modelId="{F5F345F0-F396-418C-9FA7-E36F34C6469B}" type="presOf" srcId="{4C8FC2F7-C127-4241-A696-BF622F32F788}" destId="{1C7FAB8B-A9FC-4B50-9B8D-E4F7DB807CAA}" srcOrd="0" destOrd="0" presId="urn:microsoft.com/office/officeart/2008/layout/NameandTitleOrganizationalChart"/>
    <dgm:cxn modelId="{BB3E89FF-E177-4ED7-8387-D1ABE16AFC31}" type="presOf" srcId="{D3EF97B7-DF4E-4D9C-96F2-7B59EAEF467C}" destId="{C0D14861-0A79-4F0C-82D9-EA995757D896}" srcOrd="0" destOrd="0" presId="urn:microsoft.com/office/officeart/2008/layout/NameandTitleOrganizationalChart"/>
    <dgm:cxn modelId="{D31DFA80-EB5A-45C8-BA36-61D5F8441BF4}" srcId="{E42D76EB-A84F-4B87-8ACF-072105BFEE41}" destId="{B717879C-BB3F-4EF0-9CF0-7CDD393E4A96}" srcOrd="4" destOrd="0" parTransId="{AA232FF1-3F99-47E6-B5F6-6FA1AAD35BD7}" sibTransId="{6B6336E7-6531-44AF-8732-B1D7AF45E7AF}"/>
    <dgm:cxn modelId="{55C7DDBF-8520-4E87-92B3-EA0DE237D466}" type="presOf" srcId="{411F4D46-93B7-45CF-B2DB-D1D80998800A}" destId="{8FBBBDF9-E3CD-4C31-93C9-7B0D3A855878}" srcOrd="1" destOrd="0" presId="urn:microsoft.com/office/officeart/2008/layout/NameandTitleOrganizationalChart"/>
    <dgm:cxn modelId="{692FD03A-F03E-4EEF-B866-77B3F8AA89AF}" type="presOf" srcId="{481BFCF1-067C-4033-9235-BF47B284A7E4}" destId="{EB829D1F-52EA-4EF1-9DAF-B395684001D2}" srcOrd="0" destOrd="0" presId="urn:microsoft.com/office/officeart/2008/layout/NameandTitleOrganizationalChart"/>
    <dgm:cxn modelId="{CE1FD2DD-015D-4069-8014-5A431C927B8F}" type="presOf" srcId="{B7E3816C-37F0-4828-844E-6F849AE06F85}" destId="{E179BE68-4BD7-4868-B9A2-86888831FB3F}" srcOrd="0" destOrd="0" presId="urn:microsoft.com/office/officeart/2008/layout/NameandTitleOrganizationalChart"/>
    <dgm:cxn modelId="{05E334A0-7892-42E2-A2EE-9FA4FBBC84CF}" type="presOf" srcId="{036B88B1-195F-4A1F-B5EE-8E572918A8BC}" destId="{7F03E58D-CA42-456D-B382-B49FA7FFF347}" srcOrd="0" destOrd="0" presId="urn:microsoft.com/office/officeart/2008/layout/NameandTitleOrganizationalChart"/>
    <dgm:cxn modelId="{4D8459AB-8DD7-40CB-9F56-CB6764D251C8}" srcId="{E42D76EB-A84F-4B87-8ACF-072105BFEE41}" destId="{3F3FEDF7-615B-49C3-BBE8-E1C52B7A9491}" srcOrd="2" destOrd="0" parTransId="{4C8FC2F7-C127-4241-A696-BF622F32F788}" sibTransId="{E64B2448-AB60-475B-A486-ECCC68396CEB}"/>
    <dgm:cxn modelId="{7F8B8B06-DEBD-4BD6-94B2-1B7614179636}" srcId="{A8353D90-9A51-4CB9-AEE4-DE55520A96C3}" destId="{E42D76EB-A84F-4B87-8ACF-072105BFEE41}" srcOrd="0" destOrd="0" parTransId="{4FE7E6B8-FC1A-441E-AA3A-F44A723288DC}" sibTransId="{036B88B1-195F-4A1F-B5EE-8E572918A8BC}"/>
    <dgm:cxn modelId="{42F4BAB5-89E8-4928-BB65-4689859F6E88}" type="presOf" srcId="{3F3FEDF7-615B-49C3-BBE8-E1C52B7A9491}" destId="{44FA2DFA-4553-4409-A232-776250AC0DAB}" srcOrd="0" destOrd="0" presId="urn:microsoft.com/office/officeart/2008/layout/NameandTitleOrganizationalChart"/>
    <dgm:cxn modelId="{913978D5-EF8E-453C-9E53-D143E53FDB6A}" type="presOf" srcId="{E42D76EB-A84F-4B87-8ACF-072105BFEE41}" destId="{B1574118-276B-4316-8C14-2FAFB428335B}" srcOrd="0" destOrd="0" presId="urn:microsoft.com/office/officeart/2008/layout/NameandTitleOrganizationalChart"/>
    <dgm:cxn modelId="{0ED373D9-2B09-473D-B056-FE39E7BCA4CB}" type="presOf" srcId="{6765B3A0-652E-47F9-921A-79C7EEC6A058}" destId="{EB126110-DA7F-4778-B41D-DFC7862C82E3}" srcOrd="0" destOrd="0" presId="urn:microsoft.com/office/officeart/2008/layout/NameandTitleOrganizationalChart"/>
    <dgm:cxn modelId="{5EFC0D1F-75FF-47C5-A8B6-02483EAA212F}" type="presOf" srcId="{3A6BF5F7-AF82-4FD3-A91D-9E77DC913078}" destId="{A1B49790-8CE4-469F-916F-83CE2D7F8553}" srcOrd="0" destOrd="0" presId="urn:microsoft.com/office/officeart/2008/layout/NameandTitleOrganizationalChart"/>
    <dgm:cxn modelId="{7C950E44-8193-48DF-B876-3AC36411E175}" type="presOf" srcId="{3F3FEDF7-615B-49C3-BBE8-E1C52B7A9491}" destId="{D5D4BE02-7F68-4193-AA1D-7F84594975FC}" srcOrd="1" destOrd="0" presId="urn:microsoft.com/office/officeart/2008/layout/NameandTitleOrganizationalChart"/>
    <dgm:cxn modelId="{5073D728-BC0E-4325-B01A-D704C0B68CB6}" type="presOf" srcId="{6765B3A0-652E-47F9-921A-79C7EEC6A058}" destId="{BBF75062-78CE-46FC-BA91-D35A5CF9ADE2}" srcOrd="1" destOrd="0" presId="urn:microsoft.com/office/officeart/2008/layout/NameandTitleOrganizationalChart"/>
    <dgm:cxn modelId="{7253451C-946A-4FD4-A99E-5AA1F20BB6F9}" type="presOf" srcId="{9D5080A6-72EE-4547-A394-AFAC7933A930}" destId="{7F711E81-5FD0-4D44-A3F2-CFB3AF9BAB48}" srcOrd="0" destOrd="0" presId="urn:microsoft.com/office/officeart/2008/layout/NameandTitleOrganizationalChart"/>
    <dgm:cxn modelId="{84464A1F-7712-46EF-BD3D-ECD8169565C8}" type="presOf" srcId="{E64B2448-AB60-475B-A486-ECCC68396CEB}" destId="{6BCBF18B-C9C7-435F-BCCC-16C97E605395}" srcOrd="0" destOrd="0" presId="urn:microsoft.com/office/officeart/2008/layout/NameandTitleOrganizationalChart"/>
    <dgm:cxn modelId="{4EE4B97B-65E5-4779-A966-1A2593C9F9F8}" type="presOf" srcId="{481BFCF1-067C-4033-9235-BF47B284A7E4}" destId="{C3C33374-4466-4F55-AD31-BBEC1EBB740A}" srcOrd="1" destOrd="0" presId="urn:microsoft.com/office/officeart/2008/layout/NameandTitleOrganizationalChart"/>
    <dgm:cxn modelId="{1C056939-3C83-4815-AB10-26606733C0B9}" type="presOf" srcId="{411F4D46-93B7-45CF-B2DB-D1D80998800A}" destId="{447006D2-8E1F-4DF3-91F8-16318E419B32}" srcOrd="0" destOrd="0" presId="urn:microsoft.com/office/officeart/2008/layout/NameandTitleOrganizationalChart"/>
    <dgm:cxn modelId="{6786B4AD-3BFB-4C5D-B7C9-DB9ABDB5C80B}" type="presOf" srcId="{6B6336E7-6531-44AF-8732-B1D7AF45E7AF}" destId="{79FCD3A6-7291-41DB-BC3E-E3BC9EF42937}" srcOrd="0" destOrd="0" presId="urn:microsoft.com/office/officeart/2008/layout/NameandTitleOrganizationalChart"/>
    <dgm:cxn modelId="{D9593248-8286-458B-A940-6909FAEA2137}" type="presOf" srcId="{E42D76EB-A84F-4B87-8ACF-072105BFEE41}" destId="{49F7D118-F926-4F38-B247-0055C49F64B0}" srcOrd="1" destOrd="0" presId="urn:microsoft.com/office/officeart/2008/layout/NameandTitleOrganizationalChart"/>
    <dgm:cxn modelId="{8146305F-C3A7-447F-8144-B11147F7B67E}" srcId="{E42D76EB-A84F-4B87-8ACF-072105BFEE41}" destId="{411F4D46-93B7-45CF-B2DB-D1D80998800A}" srcOrd="0" destOrd="0" parTransId="{3A6BF5F7-AF82-4FD3-A91D-9E77DC913078}" sibTransId="{D3EF97B7-DF4E-4D9C-96F2-7B59EAEF467C}"/>
    <dgm:cxn modelId="{EE3FB875-C0CC-4B79-A4D7-082874E2D01C}" type="presOf" srcId="{AA232FF1-3F99-47E6-B5F6-6FA1AAD35BD7}" destId="{46122A51-4201-4F59-81E0-7A3588AA8BFE}" srcOrd="0" destOrd="0" presId="urn:microsoft.com/office/officeart/2008/layout/NameandTitleOrganizationalChart"/>
    <dgm:cxn modelId="{8BCD7073-1BAB-45E1-A706-F8E23982D4F3}" type="presOf" srcId="{A512EB4F-2D9B-4F72-AE25-35A2AACA8FC6}" destId="{A9999865-2C2B-403D-9B63-AA396A4E40EB}" srcOrd="0" destOrd="0" presId="urn:microsoft.com/office/officeart/2008/layout/NameandTitleOrganizationalChart"/>
    <dgm:cxn modelId="{2613DA33-4E38-4177-8E56-D685EBC357B9}" type="presOf" srcId="{C8070AAE-C220-42F5-929B-7F455B120F78}" destId="{44872D3C-C7A0-4E43-9FEA-DE5A781A1C28}" srcOrd="0" destOrd="0" presId="urn:microsoft.com/office/officeart/2008/layout/NameandTitleOrganizationalChart"/>
    <dgm:cxn modelId="{36121E1B-A609-4458-8AD5-75221A5BF82C}" type="presOf" srcId="{B717879C-BB3F-4EF0-9CF0-7CDD393E4A96}" destId="{9C3F0D28-E3EF-41CE-8ED2-8040E266D7DE}" srcOrd="0" destOrd="0" presId="urn:microsoft.com/office/officeart/2008/layout/NameandTitleOrganizationalChart"/>
    <dgm:cxn modelId="{2E3FF086-BF9A-4BCA-A85F-16DAEBC2C75D}" type="presOf" srcId="{B717879C-BB3F-4EF0-9CF0-7CDD393E4A96}" destId="{E12EF772-4862-49D4-96E7-6113B9A80B94}" srcOrd="1" destOrd="0" presId="urn:microsoft.com/office/officeart/2008/layout/NameandTitleOrganizationalChart"/>
    <dgm:cxn modelId="{513779EE-B3E6-4D6A-8CF9-28473C6DFB18}" type="presParOf" srcId="{2E4D5426-9CDF-4964-B10D-FAFA97E9E606}" destId="{A5E0998B-B0F7-4D24-AA9B-638D2E5EE482}" srcOrd="0" destOrd="0" presId="urn:microsoft.com/office/officeart/2008/layout/NameandTitleOrganizationalChart"/>
    <dgm:cxn modelId="{0C8CF57C-E2E7-4F18-9AD7-269170AB8AF4}" type="presParOf" srcId="{A5E0998B-B0F7-4D24-AA9B-638D2E5EE482}" destId="{072EAB61-C7AD-4BB2-8EB2-451BBD6D8F9D}" srcOrd="0" destOrd="0" presId="urn:microsoft.com/office/officeart/2008/layout/NameandTitleOrganizationalChart"/>
    <dgm:cxn modelId="{A02E04C6-A9BA-4C78-987D-53D551F452E6}" type="presParOf" srcId="{072EAB61-C7AD-4BB2-8EB2-451BBD6D8F9D}" destId="{B1574118-276B-4316-8C14-2FAFB428335B}" srcOrd="0" destOrd="0" presId="urn:microsoft.com/office/officeart/2008/layout/NameandTitleOrganizationalChart"/>
    <dgm:cxn modelId="{652FC43E-2A92-45EB-A7D2-F5BBFC7889D1}" type="presParOf" srcId="{072EAB61-C7AD-4BB2-8EB2-451BBD6D8F9D}" destId="{7F03E58D-CA42-456D-B382-B49FA7FFF347}" srcOrd="1" destOrd="0" presId="urn:microsoft.com/office/officeart/2008/layout/NameandTitleOrganizationalChart"/>
    <dgm:cxn modelId="{647673A0-D67B-4867-B3B2-6AE98074E852}" type="presParOf" srcId="{072EAB61-C7AD-4BB2-8EB2-451BBD6D8F9D}" destId="{49F7D118-F926-4F38-B247-0055C49F64B0}" srcOrd="2" destOrd="0" presId="urn:microsoft.com/office/officeart/2008/layout/NameandTitleOrganizationalChart"/>
    <dgm:cxn modelId="{B5EC6AB6-4D9C-470E-9CE1-1ABB90A1C556}" type="presParOf" srcId="{A5E0998B-B0F7-4D24-AA9B-638D2E5EE482}" destId="{FCA23108-BC6C-4A4E-9065-37673501DEA5}" srcOrd="1" destOrd="0" presId="urn:microsoft.com/office/officeart/2008/layout/NameandTitleOrganizationalChart"/>
    <dgm:cxn modelId="{9686327B-4B9A-4760-9FC7-3407999953D0}" type="presParOf" srcId="{FCA23108-BC6C-4A4E-9065-37673501DEA5}" destId="{E179BE68-4BD7-4868-B9A2-86888831FB3F}" srcOrd="0" destOrd="0" presId="urn:microsoft.com/office/officeart/2008/layout/NameandTitleOrganizationalChart"/>
    <dgm:cxn modelId="{D7F086C6-8A95-4E18-853D-E17DD30C3E35}" type="presParOf" srcId="{FCA23108-BC6C-4A4E-9065-37673501DEA5}" destId="{8D155368-6A06-4196-A597-49B089EA5E75}" srcOrd="1" destOrd="0" presId="urn:microsoft.com/office/officeart/2008/layout/NameandTitleOrganizationalChart"/>
    <dgm:cxn modelId="{3FF2AF8C-38FB-486C-A6F1-5D232FA6D95D}" type="presParOf" srcId="{8D155368-6A06-4196-A597-49B089EA5E75}" destId="{EBAE9E86-F201-45A6-8139-E3C56C100ECD}" srcOrd="0" destOrd="0" presId="urn:microsoft.com/office/officeart/2008/layout/NameandTitleOrganizationalChart"/>
    <dgm:cxn modelId="{C49B1980-57F8-4223-A747-C8AD63293949}" type="presParOf" srcId="{EBAE9E86-F201-45A6-8139-E3C56C100ECD}" destId="{EB829D1F-52EA-4EF1-9DAF-B395684001D2}" srcOrd="0" destOrd="0" presId="urn:microsoft.com/office/officeart/2008/layout/NameandTitleOrganizationalChart"/>
    <dgm:cxn modelId="{AFA0DD78-4360-4DE1-BC12-0E3C1416323B}" type="presParOf" srcId="{EBAE9E86-F201-45A6-8139-E3C56C100ECD}" destId="{A9999865-2C2B-403D-9B63-AA396A4E40EB}" srcOrd="1" destOrd="0" presId="urn:microsoft.com/office/officeart/2008/layout/NameandTitleOrganizationalChart"/>
    <dgm:cxn modelId="{A829E3C9-0DF0-43E6-970B-AE39E17FF5A3}" type="presParOf" srcId="{EBAE9E86-F201-45A6-8139-E3C56C100ECD}" destId="{C3C33374-4466-4F55-AD31-BBEC1EBB740A}" srcOrd="2" destOrd="0" presId="urn:microsoft.com/office/officeart/2008/layout/NameandTitleOrganizationalChart"/>
    <dgm:cxn modelId="{5E1E202A-851D-4CF7-9F30-3BC0CBACB1FE}" type="presParOf" srcId="{8D155368-6A06-4196-A597-49B089EA5E75}" destId="{9626ECEF-5C27-4024-8533-20619764583B}" srcOrd="1" destOrd="0" presId="urn:microsoft.com/office/officeart/2008/layout/NameandTitleOrganizationalChart"/>
    <dgm:cxn modelId="{E52F5811-8D57-4518-9DE2-BC52324275A3}" type="presParOf" srcId="{8D155368-6A06-4196-A597-49B089EA5E75}" destId="{43EBBE1C-3C36-478A-A6C7-7B95BDA6C51C}" srcOrd="2" destOrd="0" presId="urn:microsoft.com/office/officeart/2008/layout/NameandTitleOrganizationalChart"/>
    <dgm:cxn modelId="{0CECE93F-976B-403C-89FB-0E4B92B39894}" type="presParOf" srcId="{FCA23108-BC6C-4A4E-9065-37673501DEA5}" destId="{1C7FAB8B-A9FC-4B50-9B8D-E4F7DB807CAA}" srcOrd="2" destOrd="0" presId="urn:microsoft.com/office/officeart/2008/layout/NameandTitleOrganizationalChart"/>
    <dgm:cxn modelId="{ABE8C386-2601-4E51-9CAB-5F6F8D6F287A}" type="presParOf" srcId="{FCA23108-BC6C-4A4E-9065-37673501DEA5}" destId="{00B42C75-53EC-4A25-8BA5-AC0E5758683D}" srcOrd="3" destOrd="0" presId="urn:microsoft.com/office/officeart/2008/layout/NameandTitleOrganizationalChart"/>
    <dgm:cxn modelId="{137CF4F3-3B8C-4963-AB8E-429F58E3F708}" type="presParOf" srcId="{00B42C75-53EC-4A25-8BA5-AC0E5758683D}" destId="{9CEAC0C5-89C4-44C3-A132-84532FC7B101}" srcOrd="0" destOrd="0" presId="urn:microsoft.com/office/officeart/2008/layout/NameandTitleOrganizationalChart"/>
    <dgm:cxn modelId="{174CB295-1D44-4DCA-B16E-636DEE2E8D52}" type="presParOf" srcId="{9CEAC0C5-89C4-44C3-A132-84532FC7B101}" destId="{44FA2DFA-4553-4409-A232-776250AC0DAB}" srcOrd="0" destOrd="0" presId="urn:microsoft.com/office/officeart/2008/layout/NameandTitleOrganizationalChart"/>
    <dgm:cxn modelId="{1463E2A3-A9F2-4642-9F75-20E7417F21B8}" type="presParOf" srcId="{9CEAC0C5-89C4-44C3-A132-84532FC7B101}" destId="{6BCBF18B-C9C7-435F-BCCC-16C97E605395}" srcOrd="1" destOrd="0" presId="urn:microsoft.com/office/officeart/2008/layout/NameandTitleOrganizationalChart"/>
    <dgm:cxn modelId="{54677573-83E4-45F8-B9D3-4376B7C32F7D}" type="presParOf" srcId="{9CEAC0C5-89C4-44C3-A132-84532FC7B101}" destId="{D5D4BE02-7F68-4193-AA1D-7F84594975FC}" srcOrd="2" destOrd="0" presId="urn:microsoft.com/office/officeart/2008/layout/NameandTitleOrganizationalChart"/>
    <dgm:cxn modelId="{89E4DC50-CC3D-4521-9E4C-87A0856DA4CE}" type="presParOf" srcId="{00B42C75-53EC-4A25-8BA5-AC0E5758683D}" destId="{901C2716-CBC6-41BE-80D5-3BD588920F94}" srcOrd="1" destOrd="0" presId="urn:microsoft.com/office/officeart/2008/layout/NameandTitleOrganizationalChart"/>
    <dgm:cxn modelId="{4FC6165A-EE7C-4AA5-B2C5-D564A6C661FC}" type="presParOf" srcId="{00B42C75-53EC-4A25-8BA5-AC0E5758683D}" destId="{4626D787-A234-43B1-8C23-10832C7B05AB}" srcOrd="2" destOrd="0" presId="urn:microsoft.com/office/officeart/2008/layout/NameandTitleOrganizationalChart"/>
    <dgm:cxn modelId="{48CB5373-8490-463B-AA62-BA80640DA491}" type="presParOf" srcId="{FCA23108-BC6C-4A4E-9065-37673501DEA5}" destId="{7F711E81-5FD0-4D44-A3F2-CFB3AF9BAB48}" srcOrd="4" destOrd="0" presId="urn:microsoft.com/office/officeart/2008/layout/NameandTitleOrganizationalChart"/>
    <dgm:cxn modelId="{D82C39BF-73DA-41F7-922C-934B833791F7}" type="presParOf" srcId="{FCA23108-BC6C-4A4E-9065-37673501DEA5}" destId="{E2FCF336-AFAE-4654-89D1-2D020862C65B}" srcOrd="5" destOrd="0" presId="urn:microsoft.com/office/officeart/2008/layout/NameandTitleOrganizationalChart"/>
    <dgm:cxn modelId="{11E7ECFD-BE05-4F19-8E59-9A25BE8245E1}" type="presParOf" srcId="{E2FCF336-AFAE-4654-89D1-2D020862C65B}" destId="{7FB895D1-D848-4C03-BA62-D6CEE676DC88}" srcOrd="0" destOrd="0" presId="urn:microsoft.com/office/officeart/2008/layout/NameandTitleOrganizationalChart"/>
    <dgm:cxn modelId="{0BB03800-49C8-44C7-B69C-B8D85D555F3E}" type="presParOf" srcId="{7FB895D1-D848-4C03-BA62-D6CEE676DC88}" destId="{EB126110-DA7F-4778-B41D-DFC7862C82E3}" srcOrd="0" destOrd="0" presId="urn:microsoft.com/office/officeart/2008/layout/NameandTitleOrganizationalChart"/>
    <dgm:cxn modelId="{2916D921-1263-4A9A-8352-152D3AA6D03A}" type="presParOf" srcId="{7FB895D1-D848-4C03-BA62-D6CEE676DC88}" destId="{44872D3C-C7A0-4E43-9FEA-DE5A781A1C28}" srcOrd="1" destOrd="0" presId="urn:microsoft.com/office/officeart/2008/layout/NameandTitleOrganizationalChart"/>
    <dgm:cxn modelId="{56492532-1403-4878-80E4-D2532D3A976F}" type="presParOf" srcId="{7FB895D1-D848-4C03-BA62-D6CEE676DC88}" destId="{BBF75062-78CE-46FC-BA91-D35A5CF9ADE2}" srcOrd="2" destOrd="0" presId="urn:microsoft.com/office/officeart/2008/layout/NameandTitleOrganizationalChart"/>
    <dgm:cxn modelId="{0C581AAE-6114-4234-AB11-CA482DC45734}" type="presParOf" srcId="{E2FCF336-AFAE-4654-89D1-2D020862C65B}" destId="{1D7AC8A6-A4C8-45D1-89AF-E1C98EFD3399}" srcOrd="1" destOrd="0" presId="urn:microsoft.com/office/officeart/2008/layout/NameandTitleOrganizationalChart"/>
    <dgm:cxn modelId="{A0B63594-2FD6-4271-8E72-EBA2C4028DC2}" type="presParOf" srcId="{E2FCF336-AFAE-4654-89D1-2D020862C65B}" destId="{D1B5DC00-3457-41FA-B233-3B305D72157D}" srcOrd="2" destOrd="0" presId="urn:microsoft.com/office/officeart/2008/layout/NameandTitleOrganizationalChart"/>
    <dgm:cxn modelId="{89F8E394-6BA3-434B-BC87-03E258C606D1}" type="presParOf" srcId="{FCA23108-BC6C-4A4E-9065-37673501DEA5}" destId="{46122A51-4201-4F59-81E0-7A3588AA8BFE}" srcOrd="6" destOrd="0" presId="urn:microsoft.com/office/officeart/2008/layout/NameandTitleOrganizationalChart"/>
    <dgm:cxn modelId="{363EFFC9-734E-44BA-848B-27C7BDCB749D}" type="presParOf" srcId="{FCA23108-BC6C-4A4E-9065-37673501DEA5}" destId="{1A03D07F-9B33-487D-B40F-1D798EA1158A}" srcOrd="7" destOrd="0" presId="urn:microsoft.com/office/officeart/2008/layout/NameandTitleOrganizationalChart"/>
    <dgm:cxn modelId="{F7671DC1-4FD2-4EED-B766-F6A515CAAB9B}" type="presParOf" srcId="{1A03D07F-9B33-487D-B40F-1D798EA1158A}" destId="{BFCE7441-90D2-46C4-8403-ADC2E201EAF8}" srcOrd="0" destOrd="0" presId="urn:microsoft.com/office/officeart/2008/layout/NameandTitleOrganizationalChart"/>
    <dgm:cxn modelId="{6B3A6F42-D7A6-43A1-81A3-8BAB0FAB7EC0}" type="presParOf" srcId="{BFCE7441-90D2-46C4-8403-ADC2E201EAF8}" destId="{9C3F0D28-E3EF-41CE-8ED2-8040E266D7DE}" srcOrd="0" destOrd="0" presId="urn:microsoft.com/office/officeart/2008/layout/NameandTitleOrganizationalChart"/>
    <dgm:cxn modelId="{5CD079F1-2581-4162-BACB-5D1EC19FC2B8}" type="presParOf" srcId="{BFCE7441-90D2-46C4-8403-ADC2E201EAF8}" destId="{79FCD3A6-7291-41DB-BC3E-E3BC9EF42937}" srcOrd="1" destOrd="0" presId="urn:microsoft.com/office/officeart/2008/layout/NameandTitleOrganizationalChart"/>
    <dgm:cxn modelId="{E456F1F8-B3F5-4340-BA72-27D4998D6560}" type="presParOf" srcId="{BFCE7441-90D2-46C4-8403-ADC2E201EAF8}" destId="{E12EF772-4862-49D4-96E7-6113B9A80B94}" srcOrd="2" destOrd="0" presId="urn:microsoft.com/office/officeart/2008/layout/NameandTitleOrganizationalChart"/>
    <dgm:cxn modelId="{CEC6AACB-1624-40C0-B96E-608BC333EA1A}" type="presParOf" srcId="{1A03D07F-9B33-487D-B40F-1D798EA1158A}" destId="{58BC3CDB-FA4A-49DC-8C22-25131A974453}" srcOrd="1" destOrd="0" presId="urn:microsoft.com/office/officeart/2008/layout/NameandTitleOrganizationalChart"/>
    <dgm:cxn modelId="{FA0880F3-3DB6-459B-B647-328555E02928}" type="presParOf" srcId="{1A03D07F-9B33-487D-B40F-1D798EA1158A}" destId="{99E93C20-EE6B-40F4-8106-DAF71F77BC5E}" srcOrd="2" destOrd="0" presId="urn:microsoft.com/office/officeart/2008/layout/NameandTitleOrganizationalChart"/>
    <dgm:cxn modelId="{D9AB9347-5862-4F23-88F2-5608A6EEF668}" type="presParOf" srcId="{A5E0998B-B0F7-4D24-AA9B-638D2E5EE482}" destId="{C7EDC08A-ED08-4669-AE7F-FA54EA32893E}" srcOrd="2" destOrd="0" presId="urn:microsoft.com/office/officeart/2008/layout/NameandTitleOrganizationalChart"/>
    <dgm:cxn modelId="{5023FF09-1C1D-4BEA-B8B0-90427D39B815}" type="presParOf" srcId="{C7EDC08A-ED08-4669-AE7F-FA54EA32893E}" destId="{A1B49790-8CE4-469F-916F-83CE2D7F8553}" srcOrd="0" destOrd="0" presId="urn:microsoft.com/office/officeart/2008/layout/NameandTitleOrganizationalChart"/>
    <dgm:cxn modelId="{5D58567C-713F-4E22-9B56-DA5F191AB2FE}" type="presParOf" srcId="{C7EDC08A-ED08-4669-AE7F-FA54EA32893E}" destId="{61A98C75-8399-49C4-AAB1-51D0CC3BBD31}" srcOrd="1" destOrd="0" presId="urn:microsoft.com/office/officeart/2008/layout/NameandTitleOrganizationalChart"/>
    <dgm:cxn modelId="{5044D0CD-44EA-4255-A78A-FDE6159F1F73}" type="presParOf" srcId="{61A98C75-8399-49C4-AAB1-51D0CC3BBD31}" destId="{EF9E216F-F16A-414F-A5C9-29E2AF4ABE71}" srcOrd="0" destOrd="0" presId="urn:microsoft.com/office/officeart/2008/layout/NameandTitleOrganizationalChart"/>
    <dgm:cxn modelId="{554207FB-6FDE-4B09-A3D8-1EB557AF00F6}" type="presParOf" srcId="{EF9E216F-F16A-414F-A5C9-29E2AF4ABE71}" destId="{447006D2-8E1F-4DF3-91F8-16318E419B32}" srcOrd="0" destOrd="0" presId="urn:microsoft.com/office/officeart/2008/layout/NameandTitleOrganizationalChart"/>
    <dgm:cxn modelId="{9D95B2A5-E653-40DC-A02E-FF3C001499BC}" type="presParOf" srcId="{EF9E216F-F16A-414F-A5C9-29E2AF4ABE71}" destId="{C0D14861-0A79-4F0C-82D9-EA995757D896}" srcOrd="1" destOrd="0" presId="urn:microsoft.com/office/officeart/2008/layout/NameandTitleOrganizationalChart"/>
    <dgm:cxn modelId="{5CE18247-2FE7-47B2-A88E-218D6B86BD99}" type="presParOf" srcId="{EF9E216F-F16A-414F-A5C9-29E2AF4ABE71}" destId="{8FBBBDF9-E3CD-4C31-93C9-7B0D3A855878}" srcOrd="2" destOrd="0" presId="urn:microsoft.com/office/officeart/2008/layout/NameandTitleOrganizationalChart"/>
    <dgm:cxn modelId="{111BC9E0-A183-4C8A-987C-53D95FAE4F97}" type="presParOf" srcId="{61A98C75-8399-49C4-AAB1-51D0CC3BBD31}" destId="{07F9A09B-73EB-4245-92F3-B0B377D5A6FF}" srcOrd="1" destOrd="0" presId="urn:microsoft.com/office/officeart/2008/layout/NameandTitleOrganizationalChart"/>
    <dgm:cxn modelId="{D398E51F-7B6D-4281-8697-AFD6F41D5F74}" type="presParOf" srcId="{61A98C75-8399-49C4-AAB1-51D0CC3BBD31}" destId="{5F142499-8FFB-43C8-8FB9-8BF1D11D02D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Human Resource Management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Manager</a:t>
          </a:r>
          <a:endParaRPr lang="en-ZA" sz="11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000" b="1" dirty="0" smtClean="0"/>
            <a:t>1 x Admin Clerk</a:t>
          </a:r>
          <a:endParaRPr lang="en-ZA" sz="10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HR Administration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100" b="1" dirty="0" smtClean="0"/>
            <a:t>1 x Chief HR  Officer</a:t>
          </a:r>
          <a:endParaRPr lang="en-ZA" sz="11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/>
            <a:t>Employee Relations</a:t>
          </a:r>
          <a:endParaRPr lang="en-ZA" sz="1200" b="1" dirty="0"/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100" b="1" dirty="0" smtClean="0"/>
            <a:t>1 x Supervisor</a:t>
          </a:r>
          <a:endParaRPr lang="en-ZA" sz="1100" b="1" dirty="0"/>
        </a:p>
      </dgm:t>
    </dgm:pt>
    <dgm:pt modelId="{C82395CA-D8C2-4AAA-92BE-3B3992966F1C}">
      <dgm:prSet custT="1"/>
      <dgm:spPr/>
      <dgm:t>
        <a:bodyPr/>
        <a:lstStyle/>
        <a:p>
          <a:r>
            <a:rPr lang="en-ZA" sz="1200" b="1" dirty="0" smtClean="0"/>
            <a:t>Human Resource Development</a:t>
          </a:r>
          <a:endParaRPr lang="en-ZA" sz="1200" b="1" dirty="0"/>
        </a:p>
      </dgm:t>
    </dgm:pt>
    <dgm:pt modelId="{019A2086-19E8-4339-9922-A137E034AEDB}" type="parTrans" cxnId="{EEE266A8-8A5D-45A6-A97C-A5EC931B268D}">
      <dgm:prSet/>
      <dgm:spPr/>
      <dgm:t>
        <a:bodyPr/>
        <a:lstStyle/>
        <a:p>
          <a:endParaRPr lang="en-ZA"/>
        </a:p>
      </dgm:t>
    </dgm:pt>
    <dgm:pt modelId="{86E6FECF-9344-4D07-B24F-EDDFF82E2448}" type="sibTrans" cxnId="{EEE266A8-8A5D-45A6-A97C-A5EC931B268D}">
      <dgm:prSet custT="1"/>
      <dgm:spPr/>
      <dgm:t>
        <a:bodyPr/>
        <a:lstStyle/>
        <a:p>
          <a:pPr algn="ctr"/>
          <a:r>
            <a:rPr lang="en-ZA" sz="1100" b="1" dirty="0" smtClean="0"/>
            <a:t>1 x Skills Development Facilitator</a:t>
          </a:r>
          <a:endParaRPr lang="en-ZA" sz="11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18960" custScaleY="10461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71209" custScaleY="99704" custLinFactNeighborX="29982" custLinFactNeighborY="116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4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3" custLinFactNeighborX="-68024" custLinFactNeighborY="-440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3" custScaleY="192383" custLinFactNeighborX="-58543" custLinFactNeighborY="-1865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1" presStyleCnt="4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1" presStyleCnt="3" custLinFactNeighborX="221" custLinFactNeighborY="-440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1" presStyleCnt="3" custScaleX="79570" custScaleY="195142" custLinFactNeighborX="12438" custLinFactNeighborY="983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5ABECA89-89FD-4A52-B333-50D65E7823F0}" type="pres">
      <dgm:prSet presAssocID="{019A2086-19E8-4339-9922-A137E034AEDB}" presName="Name37" presStyleLbl="parChTrans1D2" presStyleIdx="2" presStyleCnt="4"/>
      <dgm:spPr/>
      <dgm:t>
        <a:bodyPr/>
        <a:lstStyle/>
        <a:p>
          <a:endParaRPr lang="en-ZA"/>
        </a:p>
      </dgm:t>
    </dgm:pt>
    <dgm:pt modelId="{336AD325-CC1C-4FB5-9533-8ABC7F3449C4}" type="pres">
      <dgm:prSet presAssocID="{C82395CA-D8C2-4AAA-92BE-3B3992966F1C}" presName="hierRoot2" presStyleCnt="0">
        <dgm:presLayoutVars>
          <dgm:hierBranch val="init"/>
        </dgm:presLayoutVars>
      </dgm:prSet>
      <dgm:spPr/>
    </dgm:pt>
    <dgm:pt modelId="{2F918C82-5849-44E9-9EC3-0A1990EC08B4}" type="pres">
      <dgm:prSet presAssocID="{C82395CA-D8C2-4AAA-92BE-3B3992966F1C}" presName="rootComposite" presStyleCnt="0"/>
      <dgm:spPr/>
    </dgm:pt>
    <dgm:pt modelId="{4876691B-8E5A-460E-A58C-93D8F6388B97}" type="pres">
      <dgm:prSet presAssocID="{C82395CA-D8C2-4AAA-92BE-3B3992966F1C}" presName="rootText" presStyleLbl="node1" presStyleIdx="2" presStyleCnt="3" custScaleY="120901" custLinFactNeighborX="72743" custLinFactNeighborY="-440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14D9828-648B-4A28-8BDA-4A07AF4A3927}" type="pres">
      <dgm:prSet presAssocID="{C82395CA-D8C2-4AAA-92BE-3B3992966F1C}" presName="titleText2" presStyleLbl="fgAcc1" presStyleIdx="2" presStyleCnt="3" custScaleX="99189" custScaleY="210894" custLinFactNeighborX="96436" custLinFactNeighborY="3671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671EFEF-FC93-4E7C-B97C-5B43A0E45C9B}" type="pres">
      <dgm:prSet presAssocID="{C82395CA-D8C2-4AAA-92BE-3B3992966F1C}" presName="rootConnector" presStyleLbl="node2" presStyleIdx="0" presStyleCnt="0"/>
      <dgm:spPr/>
      <dgm:t>
        <a:bodyPr/>
        <a:lstStyle/>
        <a:p>
          <a:endParaRPr lang="en-ZA"/>
        </a:p>
      </dgm:t>
    </dgm:pt>
    <dgm:pt modelId="{35E3A02E-F844-4B75-8402-C46FFAC1CC9C}" type="pres">
      <dgm:prSet presAssocID="{C82395CA-D8C2-4AAA-92BE-3B3992966F1C}" presName="hierChild4" presStyleCnt="0"/>
      <dgm:spPr/>
    </dgm:pt>
    <dgm:pt modelId="{1BB29D30-1A54-445E-8665-C8967FD439A8}" type="pres">
      <dgm:prSet presAssocID="{C82395CA-D8C2-4AAA-92BE-3B3992966F1C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3" presStyleCnt="4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Y="73082" custLinFactNeighborX="-402" custLinFactNeighborY="-595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LinFactNeighborX="1580" custLinFactNeighborY="-4324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F908187A-E5C6-4E75-B6D2-E5ED57343D1E}" type="presOf" srcId="{72468D02-C1B0-4F13-93B1-9359D073663A}" destId="{0E9F403C-2710-480C-BDB9-6B15B91357D5}" srcOrd="1" destOrd="0" presId="urn:microsoft.com/office/officeart/2008/layout/NameandTitleOrganizationalChart"/>
    <dgm:cxn modelId="{70834CD6-45B0-4922-9800-6827D4D1507C}" type="presOf" srcId="{50F1B284-CAFB-4997-BD8F-EAEC26B9589B}" destId="{79C3F380-4122-4B11-B588-A7ED5891A4A2}" srcOrd="0" destOrd="0" presId="urn:microsoft.com/office/officeart/2008/layout/NameandTitleOrganizationalChart"/>
    <dgm:cxn modelId="{266914F8-D917-421D-9FAB-7D82E6E9200F}" type="presOf" srcId="{EA3744B9-4CB4-4522-A480-B2FF52FEA2E6}" destId="{20E1DEE7-E6A5-43FB-A42E-35A9D361FF20}" srcOrd="0" destOrd="0" presId="urn:microsoft.com/office/officeart/2008/layout/NameandTitleOrganizationalChart"/>
    <dgm:cxn modelId="{1168D4F4-5716-4DE7-B824-0CDC4309EB71}" type="presOf" srcId="{50D9A47B-0F16-4660-8AB7-9308E50F166E}" destId="{E43DA2C8-013C-4103-AE8B-ACA538BC0873}" srcOrd="0" destOrd="0" presId="urn:microsoft.com/office/officeart/2008/layout/NameandTitleOrganizationalChart"/>
    <dgm:cxn modelId="{EEE266A8-8A5D-45A6-A97C-A5EC931B268D}" srcId="{879DB2BF-A7AF-41C7-A913-81BD207A3CE1}" destId="{C82395CA-D8C2-4AAA-92BE-3B3992966F1C}" srcOrd="3" destOrd="0" parTransId="{019A2086-19E8-4339-9922-A137E034AEDB}" sibTransId="{86E6FECF-9344-4D07-B24F-EDDFF82E2448}"/>
    <dgm:cxn modelId="{D9A1E944-E561-4936-8147-FAB668FF20AB}" type="presOf" srcId="{24C7AEBF-9890-4106-9BB8-893A32703788}" destId="{CDF2B098-54AB-4A34-B209-A8B14D88A5CE}" srcOrd="0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D8D42B7B-F203-47F6-8865-81A8C599CF47}" type="presOf" srcId="{24C7AEBF-9890-4106-9BB8-893A32703788}" destId="{C730CC2F-7AC8-42E6-8484-8782D1EC8F5B}" srcOrd="1" destOrd="0" presId="urn:microsoft.com/office/officeart/2008/layout/NameandTitleOrganizationalChart"/>
    <dgm:cxn modelId="{AB12395E-1C18-442C-99D9-32F8E7B191BE}" type="presOf" srcId="{C82395CA-D8C2-4AAA-92BE-3B3992966F1C}" destId="{4876691B-8E5A-460E-A58C-93D8F6388B97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2" destOrd="0" parTransId="{50D9A47B-0F16-4660-8AB7-9308E50F166E}" sibTransId="{DFB0AB05-A5FC-4E14-B0AF-9E10624AB3D9}"/>
    <dgm:cxn modelId="{6A130EF7-89C2-4E4E-AE40-7024AC0AEF6D}" type="presOf" srcId="{86E6FECF-9344-4D07-B24F-EDDFF82E2448}" destId="{114D9828-648B-4A28-8BDA-4A07AF4A3927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DAF140AE-2EF3-4FB9-AB13-C33DB80A71F1}" type="presOf" srcId="{8EDB9CC8-76F9-440E-9283-7A55DCEBA384}" destId="{5D708B74-ACE9-453F-B044-635E9E7D4DD9}" srcOrd="0" destOrd="0" presId="urn:microsoft.com/office/officeart/2008/layout/NameandTitleOrganizationalChart"/>
    <dgm:cxn modelId="{C2CCA94A-B23E-4B3C-9592-40A6D240A148}" type="presOf" srcId="{019A2086-19E8-4339-9922-A137E034AEDB}" destId="{5ABECA89-89FD-4A52-B333-50D65E7823F0}" srcOrd="0" destOrd="0" presId="urn:microsoft.com/office/officeart/2008/layout/NameandTitleOrganizationalChart"/>
    <dgm:cxn modelId="{74E958FF-AAF5-484A-9EA8-6D4DADF3D0CD}" type="presOf" srcId="{C82395CA-D8C2-4AAA-92BE-3B3992966F1C}" destId="{D671EFEF-FC93-4E7C-B97C-5B43A0E45C9B}" srcOrd="1" destOrd="0" presId="urn:microsoft.com/office/officeart/2008/layout/NameandTitleOrganizationalChart"/>
    <dgm:cxn modelId="{ADF0011E-FDEC-4F99-A006-3C5319F17F4A}" type="presOf" srcId="{F4D6F330-0BC4-40AA-A853-D1609A2E80F1}" destId="{FB0EBF0F-E00D-4938-A3A7-A80C835D94FE}" srcOrd="0" destOrd="0" presId="urn:microsoft.com/office/officeart/2008/layout/NameandTitleOrganizationalChart"/>
    <dgm:cxn modelId="{B799C016-F007-4A81-AC8E-0D3095CA6498}" type="presOf" srcId="{45A835DA-C53C-468C-B8BF-8905888A6084}" destId="{C6270E00-8E63-43FE-B98C-E76B101242CD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9DB9AE10-F453-4846-89F8-3E33CF9729AF}" type="presOf" srcId="{F4D6F330-0BC4-40AA-A853-D1609A2E80F1}" destId="{9562F89B-7714-467D-B5D8-43717D1EAF0C}" srcOrd="1" destOrd="0" presId="urn:microsoft.com/office/officeart/2008/layout/NameandTitleOrganizationalChart"/>
    <dgm:cxn modelId="{9BC0D164-A9E3-408F-9B9D-2A039157BD1F}" type="presOf" srcId="{E26D0140-60A6-46A1-A65D-53CE88E16729}" destId="{1E1772F4-EFE4-47BD-9A1B-0DFDCE553D4E}" srcOrd="0" destOrd="0" presId="urn:microsoft.com/office/officeart/2008/layout/NameandTitleOrganizationalChart"/>
    <dgm:cxn modelId="{4BE14E32-8FAB-4589-850D-6FD54543DED9}" type="presOf" srcId="{EDA635C8-BC27-4E01-831D-7B6A7AFD832C}" destId="{B601E74C-3EE7-4660-A5BC-E5021C85E6EF}" srcOrd="0" destOrd="0" presId="urn:microsoft.com/office/officeart/2008/layout/NameandTitleOrganizationalChart"/>
    <dgm:cxn modelId="{844B9C5C-1181-4647-BA9F-5DB478C158E5}" type="presOf" srcId="{879DB2BF-A7AF-41C7-A913-81BD207A3CE1}" destId="{611A1E18-4525-4A8F-AAA6-BBCE55B216B7}" srcOrd="1" destOrd="0" presId="urn:microsoft.com/office/officeart/2008/layout/NameandTitleOrganizationalChart"/>
    <dgm:cxn modelId="{73A0AAE0-6013-43D5-84F9-F62724BD34AD}" type="presOf" srcId="{DFB0AB05-A5FC-4E14-B0AF-9E10624AB3D9}" destId="{18026753-D20D-4251-AC0E-D53CF6BE4000}" srcOrd="0" destOrd="0" presId="urn:microsoft.com/office/officeart/2008/layout/NameandTitleOrganizationalChart"/>
    <dgm:cxn modelId="{8FB26441-B958-4EA4-83BF-6744E44FBA31}" type="presOf" srcId="{72468D02-C1B0-4F13-93B1-9359D073663A}" destId="{97E9D2C7-7039-4FF8-8B23-69165CD2E60A}" srcOrd="0" destOrd="0" presId="urn:microsoft.com/office/officeart/2008/layout/NameandTitleOrganizationalChart"/>
    <dgm:cxn modelId="{6FE993AC-E308-4534-BAD0-E480D76C8199}" type="presOf" srcId="{879DB2BF-A7AF-41C7-A913-81BD207A3CE1}" destId="{9A2A635C-94C6-4F73-8CE1-DC1AF2485572}" srcOrd="0" destOrd="0" presId="urn:microsoft.com/office/officeart/2008/layout/NameandTitleOrganizationalChart"/>
    <dgm:cxn modelId="{0E6F72C2-A964-49C7-9122-10EBBF836D6C}" type="presParOf" srcId="{B601E74C-3EE7-4660-A5BC-E5021C85E6EF}" destId="{DBE5BE5E-BC47-40B9-B9EF-2D199C2B7485}" srcOrd="0" destOrd="0" presId="urn:microsoft.com/office/officeart/2008/layout/NameandTitleOrganizationalChart"/>
    <dgm:cxn modelId="{B7418FCE-89FE-47BF-A345-39E1FFBE9FD8}" type="presParOf" srcId="{DBE5BE5E-BC47-40B9-B9EF-2D199C2B7485}" destId="{801185BB-B245-410E-98AB-4431D276F903}" srcOrd="0" destOrd="0" presId="urn:microsoft.com/office/officeart/2008/layout/NameandTitleOrganizationalChart"/>
    <dgm:cxn modelId="{D686B590-0B4E-40FF-98E3-27044537337B}" type="presParOf" srcId="{801185BB-B245-410E-98AB-4431D276F903}" destId="{9A2A635C-94C6-4F73-8CE1-DC1AF2485572}" srcOrd="0" destOrd="0" presId="urn:microsoft.com/office/officeart/2008/layout/NameandTitleOrganizationalChart"/>
    <dgm:cxn modelId="{251BCC13-8ECD-4992-B66E-D435FFD08345}" type="presParOf" srcId="{801185BB-B245-410E-98AB-4431D276F903}" destId="{20E1DEE7-E6A5-43FB-A42E-35A9D361FF20}" srcOrd="1" destOrd="0" presId="urn:microsoft.com/office/officeart/2008/layout/NameandTitleOrganizationalChart"/>
    <dgm:cxn modelId="{5E78A671-F0BD-485D-AD40-B559C3F2112E}" type="presParOf" srcId="{801185BB-B245-410E-98AB-4431D276F903}" destId="{611A1E18-4525-4A8F-AAA6-BBCE55B216B7}" srcOrd="2" destOrd="0" presId="urn:microsoft.com/office/officeart/2008/layout/NameandTitleOrganizationalChart"/>
    <dgm:cxn modelId="{748761FB-4326-4B95-99B4-FD9241667666}" type="presParOf" srcId="{DBE5BE5E-BC47-40B9-B9EF-2D199C2B7485}" destId="{259A3D63-9961-4305-B5AD-A7557B55B39C}" srcOrd="1" destOrd="0" presId="urn:microsoft.com/office/officeart/2008/layout/NameandTitleOrganizationalChart"/>
    <dgm:cxn modelId="{FEE8510E-ED05-4ED2-A086-EB4E6761DEBC}" type="presParOf" srcId="{259A3D63-9961-4305-B5AD-A7557B55B39C}" destId="{5D708B74-ACE9-453F-B044-635E9E7D4DD9}" srcOrd="0" destOrd="0" presId="urn:microsoft.com/office/officeart/2008/layout/NameandTitleOrganizationalChart"/>
    <dgm:cxn modelId="{18822098-AC21-4165-AEAA-A97C5C06BD3A}" type="presParOf" srcId="{259A3D63-9961-4305-B5AD-A7557B55B39C}" destId="{666FA93E-7F22-439D-9C17-F019BB023FD1}" srcOrd="1" destOrd="0" presId="urn:microsoft.com/office/officeart/2008/layout/NameandTitleOrganizationalChart"/>
    <dgm:cxn modelId="{FB4F35DE-9558-4BAD-BF5E-316578783478}" type="presParOf" srcId="{666FA93E-7F22-439D-9C17-F019BB023FD1}" destId="{E59E8B22-1174-4CD1-92A1-86A246D678C6}" srcOrd="0" destOrd="0" presId="urn:microsoft.com/office/officeart/2008/layout/NameandTitleOrganizationalChart"/>
    <dgm:cxn modelId="{92D250C6-B77C-4C2B-8740-EBA1CB76E4BC}" type="presParOf" srcId="{E59E8B22-1174-4CD1-92A1-86A246D678C6}" destId="{FB0EBF0F-E00D-4938-A3A7-A80C835D94FE}" srcOrd="0" destOrd="0" presId="urn:microsoft.com/office/officeart/2008/layout/NameandTitleOrganizationalChart"/>
    <dgm:cxn modelId="{67192D81-0A4C-494E-8870-63B9BD860AFA}" type="presParOf" srcId="{E59E8B22-1174-4CD1-92A1-86A246D678C6}" destId="{79C3F380-4122-4B11-B588-A7ED5891A4A2}" srcOrd="1" destOrd="0" presId="urn:microsoft.com/office/officeart/2008/layout/NameandTitleOrganizationalChart"/>
    <dgm:cxn modelId="{4CB8D32F-E7A6-495A-AE1A-6C934D89881A}" type="presParOf" srcId="{E59E8B22-1174-4CD1-92A1-86A246D678C6}" destId="{9562F89B-7714-467D-B5D8-43717D1EAF0C}" srcOrd="2" destOrd="0" presId="urn:microsoft.com/office/officeart/2008/layout/NameandTitleOrganizationalChart"/>
    <dgm:cxn modelId="{45A79C00-79CA-483B-AF58-94E554888873}" type="presParOf" srcId="{666FA93E-7F22-439D-9C17-F019BB023FD1}" destId="{14C4DF90-8FFF-4507-AB50-F037C4B74151}" srcOrd="1" destOrd="0" presId="urn:microsoft.com/office/officeart/2008/layout/NameandTitleOrganizationalChart"/>
    <dgm:cxn modelId="{F1483E85-20EF-49D2-939A-3D876151E5A4}" type="presParOf" srcId="{666FA93E-7F22-439D-9C17-F019BB023FD1}" destId="{B24247EB-D938-415C-B35D-E9E1D325B7CB}" srcOrd="2" destOrd="0" presId="urn:microsoft.com/office/officeart/2008/layout/NameandTitleOrganizationalChart"/>
    <dgm:cxn modelId="{113EBDE3-478B-4111-AC1F-72959EDB1822}" type="presParOf" srcId="{259A3D63-9961-4305-B5AD-A7557B55B39C}" destId="{E43DA2C8-013C-4103-AE8B-ACA538BC0873}" srcOrd="2" destOrd="0" presId="urn:microsoft.com/office/officeart/2008/layout/NameandTitleOrganizationalChart"/>
    <dgm:cxn modelId="{5103AA21-2A5A-4CE3-8D48-9128D55AD7C0}" type="presParOf" srcId="{259A3D63-9961-4305-B5AD-A7557B55B39C}" destId="{2ACF981C-4543-4E95-82F3-53070EC88BCD}" srcOrd="3" destOrd="0" presId="urn:microsoft.com/office/officeart/2008/layout/NameandTitleOrganizationalChart"/>
    <dgm:cxn modelId="{C480F30D-E3EC-4533-B665-0F43BA21B3A7}" type="presParOf" srcId="{2ACF981C-4543-4E95-82F3-53070EC88BCD}" destId="{ECFFA8D4-61DC-4F1A-8F87-8FF31555D999}" srcOrd="0" destOrd="0" presId="urn:microsoft.com/office/officeart/2008/layout/NameandTitleOrganizationalChart"/>
    <dgm:cxn modelId="{3CE00091-AECB-4187-A420-B71B0F640111}" type="presParOf" srcId="{ECFFA8D4-61DC-4F1A-8F87-8FF31555D999}" destId="{97E9D2C7-7039-4FF8-8B23-69165CD2E60A}" srcOrd="0" destOrd="0" presId="urn:microsoft.com/office/officeart/2008/layout/NameandTitleOrganizationalChart"/>
    <dgm:cxn modelId="{41A9A70A-004C-4C9D-933E-FB6239BB762D}" type="presParOf" srcId="{ECFFA8D4-61DC-4F1A-8F87-8FF31555D999}" destId="{18026753-D20D-4251-AC0E-D53CF6BE4000}" srcOrd="1" destOrd="0" presId="urn:microsoft.com/office/officeart/2008/layout/NameandTitleOrganizationalChart"/>
    <dgm:cxn modelId="{47CAE71A-1CCE-421A-852C-D2CF32EF4E6F}" type="presParOf" srcId="{ECFFA8D4-61DC-4F1A-8F87-8FF31555D999}" destId="{0E9F403C-2710-480C-BDB9-6B15B91357D5}" srcOrd="2" destOrd="0" presId="urn:microsoft.com/office/officeart/2008/layout/NameandTitleOrganizationalChart"/>
    <dgm:cxn modelId="{FFA0FEA4-A239-4246-BBAB-6690311A96FA}" type="presParOf" srcId="{2ACF981C-4543-4E95-82F3-53070EC88BCD}" destId="{809972A4-68C6-4D50-841E-C05481202F8C}" srcOrd="1" destOrd="0" presId="urn:microsoft.com/office/officeart/2008/layout/NameandTitleOrganizationalChart"/>
    <dgm:cxn modelId="{5670FC85-CFA9-4272-B900-387BA9DB552E}" type="presParOf" srcId="{2ACF981C-4543-4E95-82F3-53070EC88BCD}" destId="{3FADDA9A-6C38-43D4-9618-F8D844504CCE}" srcOrd="2" destOrd="0" presId="urn:microsoft.com/office/officeart/2008/layout/NameandTitleOrganizationalChart"/>
    <dgm:cxn modelId="{A3EDBB77-841C-4B4B-908F-66A4D20210D5}" type="presParOf" srcId="{259A3D63-9961-4305-B5AD-A7557B55B39C}" destId="{5ABECA89-89FD-4A52-B333-50D65E7823F0}" srcOrd="4" destOrd="0" presId="urn:microsoft.com/office/officeart/2008/layout/NameandTitleOrganizationalChart"/>
    <dgm:cxn modelId="{325B2745-2372-435D-B87F-F62624412A13}" type="presParOf" srcId="{259A3D63-9961-4305-B5AD-A7557B55B39C}" destId="{336AD325-CC1C-4FB5-9533-8ABC7F3449C4}" srcOrd="5" destOrd="0" presId="urn:microsoft.com/office/officeart/2008/layout/NameandTitleOrganizationalChart"/>
    <dgm:cxn modelId="{D3E0168E-A3DF-44C4-B267-9EBF4831F047}" type="presParOf" srcId="{336AD325-CC1C-4FB5-9533-8ABC7F3449C4}" destId="{2F918C82-5849-44E9-9EC3-0A1990EC08B4}" srcOrd="0" destOrd="0" presId="urn:microsoft.com/office/officeart/2008/layout/NameandTitleOrganizationalChart"/>
    <dgm:cxn modelId="{80ACB19E-FAE9-4A21-BC9E-59D86F733D01}" type="presParOf" srcId="{2F918C82-5849-44E9-9EC3-0A1990EC08B4}" destId="{4876691B-8E5A-460E-A58C-93D8F6388B97}" srcOrd="0" destOrd="0" presId="urn:microsoft.com/office/officeart/2008/layout/NameandTitleOrganizationalChart"/>
    <dgm:cxn modelId="{69864795-4685-4B17-8DEB-15C98FAD1376}" type="presParOf" srcId="{2F918C82-5849-44E9-9EC3-0A1990EC08B4}" destId="{114D9828-648B-4A28-8BDA-4A07AF4A3927}" srcOrd="1" destOrd="0" presId="urn:microsoft.com/office/officeart/2008/layout/NameandTitleOrganizationalChart"/>
    <dgm:cxn modelId="{5791755D-3D30-4534-9D7E-7EB3F2950081}" type="presParOf" srcId="{2F918C82-5849-44E9-9EC3-0A1990EC08B4}" destId="{D671EFEF-FC93-4E7C-B97C-5B43A0E45C9B}" srcOrd="2" destOrd="0" presId="urn:microsoft.com/office/officeart/2008/layout/NameandTitleOrganizationalChart"/>
    <dgm:cxn modelId="{ADF1BE34-9DBE-490C-A1D6-BF14BDAF60CB}" type="presParOf" srcId="{336AD325-CC1C-4FB5-9533-8ABC7F3449C4}" destId="{35E3A02E-F844-4B75-8402-C46FFAC1CC9C}" srcOrd="1" destOrd="0" presId="urn:microsoft.com/office/officeart/2008/layout/NameandTitleOrganizationalChart"/>
    <dgm:cxn modelId="{B9C4C4E8-BD5B-4C5D-9FC5-0893E3C8B450}" type="presParOf" srcId="{336AD325-CC1C-4FB5-9533-8ABC7F3449C4}" destId="{1BB29D30-1A54-445E-8665-C8967FD439A8}" srcOrd="2" destOrd="0" presId="urn:microsoft.com/office/officeart/2008/layout/NameandTitleOrganizationalChart"/>
    <dgm:cxn modelId="{DFDA003D-8B04-49D1-9321-91C8908C8B17}" type="presParOf" srcId="{DBE5BE5E-BC47-40B9-B9EF-2D199C2B7485}" destId="{814E37FD-199C-4FC9-83E0-F4732AD17AD0}" srcOrd="2" destOrd="0" presId="urn:microsoft.com/office/officeart/2008/layout/NameandTitleOrganizationalChart"/>
    <dgm:cxn modelId="{C4B7F650-9D74-40DD-8B4C-5BE6021AAA0A}" type="presParOf" srcId="{814E37FD-199C-4FC9-83E0-F4732AD17AD0}" destId="{C6270E00-8E63-43FE-B98C-E76B101242CD}" srcOrd="0" destOrd="0" presId="urn:microsoft.com/office/officeart/2008/layout/NameandTitleOrganizationalChart"/>
    <dgm:cxn modelId="{023B6F2C-26C8-4BEE-9022-AC18387D7356}" type="presParOf" srcId="{814E37FD-199C-4FC9-83E0-F4732AD17AD0}" destId="{AE256369-C939-491B-AF03-ACD71DF6911B}" srcOrd="1" destOrd="0" presId="urn:microsoft.com/office/officeart/2008/layout/NameandTitleOrganizationalChart"/>
    <dgm:cxn modelId="{836FECDA-D0E4-49DD-9F41-B0E208B3CD8A}" type="presParOf" srcId="{AE256369-C939-491B-AF03-ACD71DF6911B}" destId="{D6215F25-75B6-4226-BF26-4389B5838500}" srcOrd="0" destOrd="0" presId="urn:microsoft.com/office/officeart/2008/layout/NameandTitleOrganizationalChart"/>
    <dgm:cxn modelId="{374D2E86-5F56-42A0-9212-62B36B623997}" type="presParOf" srcId="{D6215F25-75B6-4226-BF26-4389B5838500}" destId="{CDF2B098-54AB-4A34-B209-A8B14D88A5CE}" srcOrd="0" destOrd="0" presId="urn:microsoft.com/office/officeart/2008/layout/NameandTitleOrganizationalChart"/>
    <dgm:cxn modelId="{A61C82EF-DCD7-4022-AC85-0C5E5639D867}" type="presParOf" srcId="{D6215F25-75B6-4226-BF26-4389B5838500}" destId="{1E1772F4-EFE4-47BD-9A1B-0DFDCE553D4E}" srcOrd="1" destOrd="0" presId="urn:microsoft.com/office/officeart/2008/layout/NameandTitleOrganizationalChart"/>
    <dgm:cxn modelId="{5778542D-AD32-4187-BAD5-AE228C4C984A}" type="presParOf" srcId="{D6215F25-75B6-4226-BF26-4389B5838500}" destId="{C730CC2F-7AC8-42E6-8484-8782D1EC8F5B}" srcOrd="2" destOrd="0" presId="urn:microsoft.com/office/officeart/2008/layout/NameandTitleOrganizationalChart"/>
    <dgm:cxn modelId="{DBB1FE5B-CF30-4002-A484-2915007F331A}" type="presParOf" srcId="{AE256369-C939-491B-AF03-ACD71DF6911B}" destId="{71B9D577-8DE3-41C8-8B49-26AF591EEC8C}" srcOrd="1" destOrd="0" presId="urn:microsoft.com/office/officeart/2008/layout/NameandTitleOrganizationalChart"/>
    <dgm:cxn modelId="{D43531A1-4DD3-4597-B4A2-9B4B4CBAC2D4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Administration &amp; Support Services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Manager</a:t>
          </a:r>
          <a:endParaRPr lang="en-ZA" sz="12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100" b="1" dirty="0" smtClean="0"/>
            <a:t>1 x Admin Clerk</a:t>
          </a:r>
          <a:endParaRPr lang="en-ZA" sz="11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Committee Services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100" b="1" dirty="0" smtClean="0"/>
            <a:t>1 x Coordinator</a:t>
          </a:r>
          <a:endParaRPr lang="en-ZA" sz="1100" b="1" dirty="0"/>
        </a:p>
      </dgm:t>
    </dgm:pt>
    <dgm:pt modelId="{1A096C1F-5262-4558-B5FC-453A4CC12B11}">
      <dgm:prSet phldrT="[Text]" custT="1"/>
      <dgm:spPr/>
      <dgm:t>
        <a:bodyPr/>
        <a:lstStyle/>
        <a:p>
          <a:r>
            <a:rPr lang="en-ZA" sz="1200" b="1" dirty="0" smtClean="0"/>
            <a:t>Records &amp; Archives</a:t>
          </a:r>
          <a:endParaRPr lang="en-ZA" sz="1200" b="1" dirty="0"/>
        </a:p>
      </dgm:t>
    </dgm:pt>
    <dgm:pt modelId="{72CE52FE-2626-4FE9-85EA-3D9C98069DCB}" type="parTrans" cxnId="{3AA7C9B6-D058-4EA5-A5FA-D8849127BFDC}">
      <dgm:prSet/>
      <dgm:spPr/>
      <dgm:t>
        <a:bodyPr/>
        <a:lstStyle/>
        <a:p>
          <a:endParaRPr lang="en-ZA"/>
        </a:p>
      </dgm:t>
    </dgm:pt>
    <dgm:pt modelId="{E454053D-C769-4041-A5DC-7EC6C419321E}" type="sibTrans" cxnId="{3AA7C9B6-D058-4EA5-A5FA-D8849127BFDC}">
      <dgm:prSet custT="1"/>
      <dgm:spPr/>
      <dgm:t>
        <a:bodyPr/>
        <a:lstStyle/>
        <a:p>
          <a:pPr algn="ctr"/>
          <a:r>
            <a:rPr lang="en-ZA" sz="1100" b="1" dirty="0" smtClean="0"/>
            <a:t>1 x Coordinator</a:t>
          </a:r>
          <a:endParaRPr lang="en-ZA" sz="1100" b="1" dirty="0"/>
        </a:p>
      </dgm:t>
    </dgm:pt>
    <dgm:pt modelId="{7E0D4DCB-C465-4948-97DA-F48428E3A61D}">
      <dgm:prSet custT="1"/>
      <dgm:spPr/>
      <dgm:t>
        <a:bodyPr/>
        <a:lstStyle/>
        <a:p>
          <a:r>
            <a:rPr lang="en-ZA" sz="1200" b="1" dirty="0" smtClean="0"/>
            <a:t>Support Services</a:t>
          </a:r>
          <a:endParaRPr lang="en-ZA" sz="1200" b="1" dirty="0"/>
        </a:p>
      </dgm:t>
    </dgm:pt>
    <dgm:pt modelId="{16822AD9-C09E-4F91-9B36-3AD603BB5326}" type="parTrans" cxnId="{1C7DA7CC-0093-40BF-B444-2DB7A07ED71D}">
      <dgm:prSet/>
      <dgm:spPr/>
      <dgm:t>
        <a:bodyPr/>
        <a:lstStyle/>
        <a:p>
          <a:endParaRPr lang="en-ZA"/>
        </a:p>
      </dgm:t>
    </dgm:pt>
    <dgm:pt modelId="{10368BB5-E73F-4113-B898-165384512F58}" type="sibTrans" cxnId="{1C7DA7CC-0093-40BF-B444-2DB7A07ED71D}">
      <dgm:prSet custT="1"/>
      <dgm:spPr/>
      <dgm:t>
        <a:bodyPr/>
        <a:lstStyle/>
        <a:p>
          <a:pPr algn="ctr"/>
          <a:r>
            <a:rPr lang="en-ZA" sz="1100" b="1" dirty="0" smtClean="0"/>
            <a:t>1 x Coordinator</a:t>
          </a:r>
          <a:endParaRPr lang="en-ZA" sz="11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24425" custScaleY="11230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69715" custScaleY="108581" custLinFactNeighborX="31494" custLinFactNeighborY="1948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4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3" custScaleX="105058" custScaleY="80481" custLinFactNeighborX="-28591" custLinFactNeighborY="-4943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3" custScaleX="71734" custScaleY="94753" custLinFactY="-72846" custLinFactNeighborX="-18811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542F377F-E765-4CC0-8291-A7C4393E3640}" type="pres">
      <dgm:prSet presAssocID="{72CE52FE-2626-4FE9-85EA-3D9C98069DCB}" presName="Name37" presStyleLbl="parChTrans1D2" presStyleIdx="1" presStyleCnt="4"/>
      <dgm:spPr/>
      <dgm:t>
        <a:bodyPr/>
        <a:lstStyle/>
        <a:p>
          <a:endParaRPr lang="en-ZA"/>
        </a:p>
      </dgm:t>
    </dgm:pt>
    <dgm:pt modelId="{BD0E6EE9-7829-4796-96BD-C32F090AF1C6}" type="pres">
      <dgm:prSet presAssocID="{1A096C1F-5262-4558-B5FC-453A4CC12B11}" presName="hierRoot2" presStyleCnt="0">
        <dgm:presLayoutVars>
          <dgm:hierBranch val="init"/>
        </dgm:presLayoutVars>
      </dgm:prSet>
      <dgm:spPr/>
    </dgm:pt>
    <dgm:pt modelId="{96F197F0-31BC-4190-BC72-704C4AC6018A}" type="pres">
      <dgm:prSet presAssocID="{1A096C1F-5262-4558-B5FC-453A4CC12B11}" presName="rootComposite" presStyleCnt="0"/>
      <dgm:spPr/>
    </dgm:pt>
    <dgm:pt modelId="{11E65821-CB58-4028-8E3C-96DD0E921851}" type="pres">
      <dgm:prSet presAssocID="{1A096C1F-5262-4558-B5FC-453A4CC12B11}" presName="rootText" presStyleLbl="node1" presStyleIdx="1" presStyleCnt="3" custScaleX="107191" custScaleY="82091" custLinFactNeighborX="-2809" custLinFactNeighborY="-4943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5C79ECF-6DD5-4A7B-BF19-EDA940BC14DB}" type="pres">
      <dgm:prSet presAssocID="{1A096C1F-5262-4558-B5FC-453A4CC12B11}" presName="titleText2" presStyleLbl="fgAcc1" presStyleIdx="1" presStyleCnt="3" custScaleX="77340" custLinFactY="-88888" custLinFactNeighborX="957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C3FA771-06BA-4C50-A628-DEB349DB39B5}" type="pres">
      <dgm:prSet presAssocID="{1A096C1F-5262-4558-B5FC-453A4CC12B1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7498A16-972A-481C-8BC0-7585FC45E24B}" type="pres">
      <dgm:prSet presAssocID="{1A096C1F-5262-4558-B5FC-453A4CC12B11}" presName="hierChild4" presStyleCnt="0"/>
      <dgm:spPr/>
    </dgm:pt>
    <dgm:pt modelId="{3F8809AE-4AD8-459D-A343-02B85AA72A69}" type="pres">
      <dgm:prSet presAssocID="{1A096C1F-5262-4558-B5FC-453A4CC12B11}" presName="hierChild5" presStyleCnt="0"/>
      <dgm:spPr/>
    </dgm:pt>
    <dgm:pt modelId="{DDF263B0-0656-44AB-95CE-3AF8B20687AB}" type="pres">
      <dgm:prSet presAssocID="{16822AD9-C09E-4F91-9B36-3AD603BB5326}" presName="Name37" presStyleLbl="parChTrans1D2" presStyleIdx="2" presStyleCnt="4"/>
      <dgm:spPr/>
      <dgm:t>
        <a:bodyPr/>
        <a:lstStyle/>
        <a:p>
          <a:endParaRPr lang="en-ZA"/>
        </a:p>
      </dgm:t>
    </dgm:pt>
    <dgm:pt modelId="{7D602CE6-594C-4E15-8C63-70249B303C2E}" type="pres">
      <dgm:prSet presAssocID="{7E0D4DCB-C465-4948-97DA-F48428E3A61D}" presName="hierRoot2" presStyleCnt="0">
        <dgm:presLayoutVars>
          <dgm:hierBranch val="init"/>
        </dgm:presLayoutVars>
      </dgm:prSet>
      <dgm:spPr/>
    </dgm:pt>
    <dgm:pt modelId="{66390BAA-6703-440A-8C83-9D847FE5F822}" type="pres">
      <dgm:prSet presAssocID="{7E0D4DCB-C465-4948-97DA-F48428E3A61D}" presName="rootComposite" presStyleCnt="0"/>
      <dgm:spPr/>
    </dgm:pt>
    <dgm:pt modelId="{CE35BD8A-0D05-4FE8-8E07-FDDC07F2BE41}" type="pres">
      <dgm:prSet presAssocID="{7E0D4DCB-C465-4948-97DA-F48428E3A61D}" presName="rootText" presStyleLbl="node1" presStyleIdx="2" presStyleCnt="3" custScaleX="100494" custScaleY="82017" custLinFactNeighborX="27794" custLinFactNeighborY="-4943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CA1026E-107A-4F76-A419-233CCA448861}" type="pres">
      <dgm:prSet presAssocID="{7E0D4DCB-C465-4948-97DA-F48428E3A61D}" presName="titleText2" presStyleLbl="fgAcc1" presStyleIdx="2" presStyleCnt="3" custScaleX="77084" custLinFactY="-86604" custLinFactNeighborX="38429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337A7AC-4A39-46B8-AD66-FC4C6FF2F810}" type="pres">
      <dgm:prSet presAssocID="{7E0D4DCB-C465-4948-97DA-F48428E3A61D}" presName="rootConnector" presStyleLbl="node2" presStyleIdx="0" presStyleCnt="0"/>
      <dgm:spPr/>
      <dgm:t>
        <a:bodyPr/>
        <a:lstStyle/>
        <a:p>
          <a:endParaRPr lang="en-ZA"/>
        </a:p>
      </dgm:t>
    </dgm:pt>
    <dgm:pt modelId="{42F6BD12-2097-43C6-963C-1BBC62BDD559}" type="pres">
      <dgm:prSet presAssocID="{7E0D4DCB-C465-4948-97DA-F48428E3A61D}" presName="hierChild4" presStyleCnt="0"/>
      <dgm:spPr/>
    </dgm:pt>
    <dgm:pt modelId="{B4CD6B0B-5E4E-4546-80CA-87A5C522FC50}" type="pres">
      <dgm:prSet presAssocID="{7E0D4DCB-C465-4948-97DA-F48428E3A61D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3" presStyleCnt="4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Y="63222" custLinFactNeighborX="-10080" custLinFactNeighborY="-46179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76983" custLinFactY="-95265" custLinFactNeighborX="-3014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94A61B04-174A-4C74-847D-66EE0D19B643}" type="presOf" srcId="{EDA635C8-BC27-4E01-831D-7B6A7AFD832C}" destId="{B601E74C-3EE7-4660-A5BC-E5021C85E6EF}" srcOrd="0" destOrd="0" presId="urn:microsoft.com/office/officeart/2008/layout/NameandTitleOrganizationalChart"/>
    <dgm:cxn modelId="{9B0AEEE8-CAE0-4C71-8DC9-7A0577D9E2BB}" type="presOf" srcId="{879DB2BF-A7AF-41C7-A913-81BD207A3CE1}" destId="{611A1E18-4525-4A8F-AAA6-BBCE55B216B7}" srcOrd="1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8DBBC006-DA48-4362-9620-0DE4FF3FED17}" type="presOf" srcId="{50F1B284-CAFB-4997-BD8F-EAEC26B9589B}" destId="{79C3F380-4122-4B11-B588-A7ED5891A4A2}" srcOrd="0" destOrd="0" presId="urn:microsoft.com/office/officeart/2008/layout/NameandTitleOrganizationalChart"/>
    <dgm:cxn modelId="{76EDA771-9C63-4891-BDC9-8CB1E7C1168C}" type="presOf" srcId="{1A096C1F-5262-4558-B5FC-453A4CC12B11}" destId="{11E65821-CB58-4028-8E3C-96DD0E921851}" srcOrd="0" destOrd="0" presId="urn:microsoft.com/office/officeart/2008/layout/NameandTitleOrganizationalChart"/>
    <dgm:cxn modelId="{A610023F-F632-4225-80FD-D16D68C14A70}" type="presOf" srcId="{E454053D-C769-4041-A5DC-7EC6C419321E}" destId="{75C79ECF-6DD5-4A7B-BF19-EDA940BC14DB}" srcOrd="0" destOrd="0" presId="urn:microsoft.com/office/officeart/2008/layout/NameandTitleOrganizationalChart"/>
    <dgm:cxn modelId="{FF0BCA06-22A8-4C3A-A2EC-706F7297665F}" type="presOf" srcId="{72CE52FE-2626-4FE9-85EA-3D9C98069DCB}" destId="{542F377F-E765-4CC0-8291-A7C4393E3640}" srcOrd="0" destOrd="0" presId="urn:microsoft.com/office/officeart/2008/layout/NameandTitleOrganizationalChart"/>
    <dgm:cxn modelId="{3AA7C9B6-D058-4EA5-A5FA-D8849127BFDC}" srcId="{879DB2BF-A7AF-41C7-A913-81BD207A3CE1}" destId="{1A096C1F-5262-4558-B5FC-453A4CC12B11}" srcOrd="2" destOrd="0" parTransId="{72CE52FE-2626-4FE9-85EA-3D9C98069DCB}" sibTransId="{E454053D-C769-4041-A5DC-7EC6C419321E}"/>
    <dgm:cxn modelId="{0C793938-B658-41A8-8A55-8DFD45A2067F}" type="presOf" srcId="{F4D6F330-0BC4-40AA-A853-D1609A2E80F1}" destId="{FB0EBF0F-E00D-4938-A3A7-A80C835D94FE}" srcOrd="0" destOrd="0" presId="urn:microsoft.com/office/officeart/2008/layout/NameandTitleOrganizationalChart"/>
    <dgm:cxn modelId="{A043C784-6D0A-411D-980A-7703426D26B7}" type="presOf" srcId="{24C7AEBF-9890-4106-9BB8-893A32703788}" destId="{C730CC2F-7AC8-42E6-8484-8782D1EC8F5B}" srcOrd="1" destOrd="0" presId="urn:microsoft.com/office/officeart/2008/layout/NameandTitleOrganizationalChart"/>
    <dgm:cxn modelId="{F59998D0-5215-4B72-AE59-213D891D5532}" type="presOf" srcId="{879DB2BF-A7AF-41C7-A913-81BD207A3CE1}" destId="{9A2A635C-94C6-4F73-8CE1-DC1AF2485572}" srcOrd="0" destOrd="0" presId="urn:microsoft.com/office/officeart/2008/layout/NameandTitleOrganizationalChart"/>
    <dgm:cxn modelId="{1C7DA7CC-0093-40BF-B444-2DB7A07ED71D}" srcId="{879DB2BF-A7AF-41C7-A913-81BD207A3CE1}" destId="{7E0D4DCB-C465-4948-97DA-F48428E3A61D}" srcOrd="3" destOrd="0" parTransId="{16822AD9-C09E-4F91-9B36-3AD603BB5326}" sibTransId="{10368BB5-E73F-4113-B898-165384512F58}"/>
    <dgm:cxn modelId="{B23F6371-78D4-4A3C-A940-12B0D132CB19}" type="presOf" srcId="{F4D6F330-0BC4-40AA-A853-D1609A2E80F1}" destId="{9562F89B-7714-467D-B5D8-43717D1EAF0C}" srcOrd="1" destOrd="0" presId="urn:microsoft.com/office/officeart/2008/layout/NameandTitleOrganizationalChart"/>
    <dgm:cxn modelId="{3A30DA6C-9FE6-47B7-BFF7-19245AA0EE17}" type="presOf" srcId="{10368BB5-E73F-4113-B898-165384512F58}" destId="{4CA1026E-107A-4F76-A419-233CCA448861}" srcOrd="0" destOrd="0" presId="urn:microsoft.com/office/officeart/2008/layout/NameandTitleOrganizationalChart"/>
    <dgm:cxn modelId="{FED372DB-A5B5-435A-A583-936824BD1298}" type="presOf" srcId="{45A835DA-C53C-468C-B8BF-8905888A6084}" destId="{C6270E00-8E63-43FE-B98C-E76B101242CD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3114A515-3B62-4664-9586-6E16EC668522}" type="presOf" srcId="{1A096C1F-5262-4558-B5FC-453A4CC12B11}" destId="{9C3FA771-06BA-4C50-A628-DEB349DB39B5}" srcOrd="1" destOrd="0" presId="urn:microsoft.com/office/officeart/2008/layout/NameandTitleOrganizationalChart"/>
    <dgm:cxn modelId="{2D8E7C46-43BF-483C-B154-AAF64B9F6A16}" type="presOf" srcId="{EA3744B9-4CB4-4522-A480-B2FF52FEA2E6}" destId="{20E1DEE7-E6A5-43FB-A42E-35A9D361FF20}" srcOrd="0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474E279B-3593-4BD9-92F1-C9B1FCB707F3}" type="presOf" srcId="{E26D0140-60A6-46A1-A65D-53CE88E16729}" destId="{1E1772F4-EFE4-47BD-9A1B-0DFDCE553D4E}" srcOrd="0" destOrd="0" presId="urn:microsoft.com/office/officeart/2008/layout/NameandTitleOrganizationalChart"/>
    <dgm:cxn modelId="{0C568567-037B-47B5-A76C-23CD329848E4}" type="presOf" srcId="{8EDB9CC8-76F9-440E-9283-7A55DCEBA384}" destId="{5D708B74-ACE9-453F-B044-635E9E7D4DD9}" srcOrd="0" destOrd="0" presId="urn:microsoft.com/office/officeart/2008/layout/NameandTitleOrganizationalChart"/>
    <dgm:cxn modelId="{DC27698A-4552-4D42-A9E5-A2AD2E74716A}" type="presOf" srcId="{7E0D4DCB-C465-4948-97DA-F48428E3A61D}" destId="{CE35BD8A-0D05-4FE8-8E07-FDDC07F2BE41}" srcOrd="0" destOrd="0" presId="urn:microsoft.com/office/officeart/2008/layout/NameandTitleOrganizationalChart"/>
    <dgm:cxn modelId="{B064959E-79D1-47B3-ADD5-1229B3DE68BC}" type="presOf" srcId="{24C7AEBF-9890-4106-9BB8-893A32703788}" destId="{CDF2B098-54AB-4A34-B209-A8B14D88A5CE}" srcOrd="0" destOrd="0" presId="urn:microsoft.com/office/officeart/2008/layout/NameandTitleOrganizationalChart"/>
    <dgm:cxn modelId="{80AC9A8A-94BC-4706-A9C9-F6BD367B72C4}" type="presOf" srcId="{16822AD9-C09E-4F91-9B36-3AD603BB5326}" destId="{DDF263B0-0656-44AB-95CE-3AF8B20687AB}" srcOrd="0" destOrd="0" presId="urn:microsoft.com/office/officeart/2008/layout/NameandTitleOrganizationalChart"/>
    <dgm:cxn modelId="{72433049-4D47-46A0-90CB-6E20F0E7590E}" type="presOf" srcId="{7E0D4DCB-C465-4948-97DA-F48428E3A61D}" destId="{6337A7AC-4A39-46B8-AD66-FC4C6FF2F810}" srcOrd="1" destOrd="0" presId="urn:microsoft.com/office/officeart/2008/layout/NameandTitleOrganizationalChart"/>
    <dgm:cxn modelId="{E33BA4F7-C6A8-4A5B-A92B-8969BDF64BAB}" type="presParOf" srcId="{B601E74C-3EE7-4660-A5BC-E5021C85E6EF}" destId="{DBE5BE5E-BC47-40B9-B9EF-2D199C2B7485}" srcOrd="0" destOrd="0" presId="urn:microsoft.com/office/officeart/2008/layout/NameandTitleOrganizationalChart"/>
    <dgm:cxn modelId="{C6CBEF26-0126-41CC-A3E7-BC2CE051F701}" type="presParOf" srcId="{DBE5BE5E-BC47-40B9-B9EF-2D199C2B7485}" destId="{801185BB-B245-410E-98AB-4431D276F903}" srcOrd="0" destOrd="0" presId="urn:microsoft.com/office/officeart/2008/layout/NameandTitleOrganizationalChart"/>
    <dgm:cxn modelId="{8C6ADEF4-A5F3-4D15-9041-4B4886816FED}" type="presParOf" srcId="{801185BB-B245-410E-98AB-4431D276F903}" destId="{9A2A635C-94C6-4F73-8CE1-DC1AF2485572}" srcOrd="0" destOrd="0" presId="urn:microsoft.com/office/officeart/2008/layout/NameandTitleOrganizationalChart"/>
    <dgm:cxn modelId="{D9CA783E-F3BF-4E7F-9F26-AB817D7F0884}" type="presParOf" srcId="{801185BB-B245-410E-98AB-4431D276F903}" destId="{20E1DEE7-E6A5-43FB-A42E-35A9D361FF20}" srcOrd="1" destOrd="0" presId="urn:microsoft.com/office/officeart/2008/layout/NameandTitleOrganizationalChart"/>
    <dgm:cxn modelId="{555CB370-6158-4BA2-BDE3-24C500FD2847}" type="presParOf" srcId="{801185BB-B245-410E-98AB-4431D276F903}" destId="{611A1E18-4525-4A8F-AAA6-BBCE55B216B7}" srcOrd="2" destOrd="0" presId="urn:microsoft.com/office/officeart/2008/layout/NameandTitleOrganizationalChart"/>
    <dgm:cxn modelId="{3BEE66AE-EFAF-445C-9D07-73E8F6CAFC73}" type="presParOf" srcId="{DBE5BE5E-BC47-40B9-B9EF-2D199C2B7485}" destId="{259A3D63-9961-4305-B5AD-A7557B55B39C}" srcOrd="1" destOrd="0" presId="urn:microsoft.com/office/officeart/2008/layout/NameandTitleOrganizationalChart"/>
    <dgm:cxn modelId="{67FFCBFA-2E62-474B-9982-0754D74CDAC6}" type="presParOf" srcId="{259A3D63-9961-4305-B5AD-A7557B55B39C}" destId="{5D708B74-ACE9-453F-B044-635E9E7D4DD9}" srcOrd="0" destOrd="0" presId="urn:microsoft.com/office/officeart/2008/layout/NameandTitleOrganizationalChart"/>
    <dgm:cxn modelId="{1A92FC4C-D23A-4C66-B572-40191598EAD0}" type="presParOf" srcId="{259A3D63-9961-4305-B5AD-A7557B55B39C}" destId="{666FA93E-7F22-439D-9C17-F019BB023FD1}" srcOrd="1" destOrd="0" presId="urn:microsoft.com/office/officeart/2008/layout/NameandTitleOrganizationalChart"/>
    <dgm:cxn modelId="{63A9E8C9-77F2-490D-8026-195861652ED4}" type="presParOf" srcId="{666FA93E-7F22-439D-9C17-F019BB023FD1}" destId="{E59E8B22-1174-4CD1-92A1-86A246D678C6}" srcOrd="0" destOrd="0" presId="urn:microsoft.com/office/officeart/2008/layout/NameandTitleOrganizationalChart"/>
    <dgm:cxn modelId="{ADE5FE21-FF7F-4F7B-9814-7D5CAEB85F73}" type="presParOf" srcId="{E59E8B22-1174-4CD1-92A1-86A246D678C6}" destId="{FB0EBF0F-E00D-4938-A3A7-A80C835D94FE}" srcOrd="0" destOrd="0" presId="urn:microsoft.com/office/officeart/2008/layout/NameandTitleOrganizationalChart"/>
    <dgm:cxn modelId="{D35FC82E-F932-41D5-8786-21AD7A6E22DB}" type="presParOf" srcId="{E59E8B22-1174-4CD1-92A1-86A246D678C6}" destId="{79C3F380-4122-4B11-B588-A7ED5891A4A2}" srcOrd="1" destOrd="0" presId="urn:microsoft.com/office/officeart/2008/layout/NameandTitleOrganizationalChart"/>
    <dgm:cxn modelId="{B0B17375-1F72-4376-A12A-75C870C773C6}" type="presParOf" srcId="{E59E8B22-1174-4CD1-92A1-86A246D678C6}" destId="{9562F89B-7714-467D-B5D8-43717D1EAF0C}" srcOrd="2" destOrd="0" presId="urn:microsoft.com/office/officeart/2008/layout/NameandTitleOrganizationalChart"/>
    <dgm:cxn modelId="{3F6AD096-A167-4F2E-B20C-9F6A454F8FF1}" type="presParOf" srcId="{666FA93E-7F22-439D-9C17-F019BB023FD1}" destId="{14C4DF90-8FFF-4507-AB50-F037C4B74151}" srcOrd="1" destOrd="0" presId="urn:microsoft.com/office/officeart/2008/layout/NameandTitleOrganizationalChart"/>
    <dgm:cxn modelId="{9F7213AC-F60D-4073-B0B1-3DCAABD07039}" type="presParOf" srcId="{666FA93E-7F22-439D-9C17-F019BB023FD1}" destId="{B24247EB-D938-415C-B35D-E9E1D325B7CB}" srcOrd="2" destOrd="0" presId="urn:microsoft.com/office/officeart/2008/layout/NameandTitleOrganizationalChart"/>
    <dgm:cxn modelId="{00C011AD-8EE2-44B3-92E5-8F09495910E9}" type="presParOf" srcId="{259A3D63-9961-4305-B5AD-A7557B55B39C}" destId="{542F377F-E765-4CC0-8291-A7C4393E3640}" srcOrd="2" destOrd="0" presId="urn:microsoft.com/office/officeart/2008/layout/NameandTitleOrganizationalChart"/>
    <dgm:cxn modelId="{72A273EA-BC03-422F-B535-107AB9A5A01F}" type="presParOf" srcId="{259A3D63-9961-4305-B5AD-A7557B55B39C}" destId="{BD0E6EE9-7829-4796-96BD-C32F090AF1C6}" srcOrd="3" destOrd="0" presId="urn:microsoft.com/office/officeart/2008/layout/NameandTitleOrganizationalChart"/>
    <dgm:cxn modelId="{FD720965-7747-4615-B7CF-EE01157EEFAD}" type="presParOf" srcId="{BD0E6EE9-7829-4796-96BD-C32F090AF1C6}" destId="{96F197F0-31BC-4190-BC72-704C4AC6018A}" srcOrd="0" destOrd="0" presId="urn:microsoft.com/office/officeart/2008/layout/NameandTitleOrganizationalChart"/>
    <dgm:cxn modelId="{00C167A0-D352-4CDC-B002-004A5F392911}" type="presParOf" srcId="{96F197F0-31BC-4190-BC72-704C4AC6018A}" destId="{11E65821-CB58-4028-8E3C-96DD0E921851}" srcOrd="0" destOrd="0" presId="urn:microsoft.com/office/officeart/2008/layout/NameandTitleOrganizationalChart"/>
    <dgm:cxn modelId="{931AA93A-ABC3-42E0-A13A-1BE762B79A54}" type="presParOf" srcId="{96F197F0-31BC-4190-BC72-704C4AC6018A}" destId="{75C79ECF-6DD5-4A7B-BF19-EDA940BC14DB}" srcOrd="1" destOrd="0" presId="urn:microsoft.com/office/officeart/2008/layout/NameandTitleOrganizationalChart"/>
    <dgm:cxn modelId="{7527AA91-6E71-40F1-8FD1-3EEFC5948C28}" type="presParOf" srcId="{96F197F0-31BC-4190-BC72-704C4AC6018A}" destId="{9C3FA771-06BA-4C50-A628-DEB349DB39B5}" srcOrd="2" destOrd="0" presId="urn:microsoft.com/office/officeart/2008/layout/NameandTitleOrganizationalChart"/>
    <dgm:cxn modelId="{B34273CC-1A79-405E-BD60-D90C9E8FBCF0}" type="presParOf" srcId="{BD0E6EE9-7829-4796-96BD-C32F090AF1C6}" destId="{17498A16-972A-481C-8BC0-7585FC45E24B}" srcOrd="1" destOrd="0" presId="urn:microsoft.com/office/officeart/2008/layout/NameandTitleOrganizationalChart"/>
    <dgm:cxn modelId="{BACCB15D-F222-44D5-A7B8-D4AA60E27165}" type="presParOf" srcId="{BD0E6EE9-7829-4796-96BD-C32F090AF1C6}" destId="{3F8809AE-4AD8-459D-A343-02B85AA72A69}" srcOrd="2" destOrd="0" presId="urn:microsoft.com/office/officeart/2008/layout/NameandTitleOrganizationalChart"/>
    <dgm:cxn modelId="{222D84FA-0B41-4F1F-9AD9-457BB9478C34}" type="presParOf" srcId="{259A3D63-9961-4305-B5AD-A7557B55B39C}" destId="{DDF263B0-0656-44AB-95CE-3AF8B20687AB}" srcOrd="4" destOrd="0" presId="urn:microsoft.com/office/officeart/2008/layout/NameandTitleOrganizationalChart"/>
    <dgm:cxn modelId="{45E53A7F-5917-4746-A801-977C7BF6BCE3}" type="presParOf" srcId="{259A3D63-9961-4305-B5AD-A7557B55B39C}" destId="{7D602CE6-594C-4E15-8C63-70249B303C2E}" srcOrd="5" destOrd="0" presId="urn:microsoft.com/office/officeart/2008/layout/NameandTitleOrganizationalChart"/>
    <dgm:cxn modelId="{91F4A86E-548E-4791-BF8C-102C35DD4ADE}" type="presParOf" srcId="{7D602CE6-594C-4E15-8C63-70249B303C2E}" destId="{66390BAA-6703-440A-8C83-9D847FE5F822}" srcOrd="0" destOrd="0" presId="urn:microsoft.com/office/officeart/2008/layout/NameandTitleOrganizationalChart"/>
    <dgm:cxn modelId="{79E32280-FF6F-4906-8F14-F74C01861F74}" type="presParOf" srcId="{66390BAA-6703-440A-8C83-9D847FE5F822}" destId="{CE35BD8A-0D05-4FE8-8E07-FDDC07F2BE41}" srcOrd="0" destOrd="0" presId="urn:microsoft.com/office/officeart/2008/layout/NameandTitleOrganizationalChart"/>
    <dgm:cxn modelId="{A48293C1-6D14-4481-BEC3-F6F30815FEF1}" type="presParOf" srcId="{66390BAA-6703-440A-8C83-9D847FE5F822}" destId="{4CA1026E-107A-4F76-A419-233CCA448861}" srcOrd="1" destOrd="0" presId="urn:microsoft.com/office/officeart/2008/layout/NameandTitleOrganizationalChart"/>
    <dgm:cxn modelId="{54DA9DD9-76D2-4C19-9D20-D0AC54E0ACC5}" type="presParOf" srcId="{66390BAA-6703-440A-8C83-9D847FE5F822}" destId="{6337A7AC-4A39-46B8-AD66-FC4C6FF2F810}" srcOrd="2" destOrd="0" presId="urn:microsoft.com/office/officeart/2008/layout/NameandTitleOrganizationalChart"/>
    <dgm:cxn modelId="{88BA017F-70A0-455E-AEBA-4AD2069B6923}" type="presParOf" srcId="{7D602CE6-594C-4E15-8C63-70249B303C2E}" destId="{42F6BD12-2097-43C6-963C-1BBC62BDD559}" srcOrd="1" destOrd="0" presId="urn:microsoft.com/office/officeart/2008/layout/NameandTitleOrganizationalChart"/>
    <dgm:cxn modelId="{3A84521B-D0F3-492F-9BC9-0C9F32684AEB}" type="presParOf" srcId="{7D602CE6-594C-4E15-8C63-70249B303C2E}" destId="{B4CD6B0B-5E4E-4546-80CA-87A5C522FC50}" srcOrd="2" destOrd="0" presId="urn:microsoft.com/office/officeart/2008/layout/NameandTitleOrganizationalChart"/>
    <dgm:cxn modelId="{3BA33CD8-B75A-469F-A69F-455CCF3B4389}" type="presParOf" srcId="{DBE5BE5E-BC47-40B9-B9EF-2D199C2B7485}" destId="{814E37FD-199C-4FC9-83E0-F4732AD17AD0}" srcOrd="2" destOrd="0" presId="urn:microsoft.com/office/officeart/2008/layout/NameandTitleOrganizationalChart"/>
    <dgm:cxn modelId="{73560D78-DE33-4F97-8AF0-3C887AAA4120}" type="presParOf" srcId="{814E37FD-199C-4FC9-83E0-F4732AD17AD0}" destId="{C6270E00-8E63-43FE-B98C-E76B101242CD}" srcOrd="0" destOrd="0" presId="urn:microsoft.com/office/officeart/2008/layout/NameandTitleOrganizationalChart"/>
    <dgm:cxn modelId="{FB7B9055-5AA1-4374-BDA7-D7858015F98C}" type="presParOf" srcId="{814E37FD-199C-4FC9-83E0-F4732AD17AD0}" destId="{AE256369-C939-491B-AF03-ACD71DF6911B}" srcOrd="1" destOrd="0" presId="urn:microsoft.com/office/officeart/2008/layout/NameandTitleOrganizationalChart"/>
    <dgm:cxn modelId="{046CA494-CEE4-40A1-B6BE-3EA5851236D1}" type="presParOf" srcId="{AE256369-C939-491B-AF03-ACD71DF6911B}" destId="{D6215F25-75B6-4226-BF26-4389B5838500}" srcOrd="0" destOrd="0" presId="urn:microsoft.com/office/officeart/2008/layout/NameandTitleOrganizationalChart"/>
    <dgm:cxn modelId="{8DF39A82-9E43-49F4-8B86-D6E74EB4AE66}" type="presParOf" srcId="{D6215F25-75B6-4226-BF26-4389B5838500}" destId="{CDF2B098-54AB-4A34-B209-A8B14D88A5CE}" srcOrd="0" destOrd="0" presId="urn:microsoft.com/office/officeart/2008/layout/NameandTitleOrganizationalChart"/>
    <dgm:cxn modelId="{AB04E445-0CE1-49F0-B32C-8AEDB23ADFF7}" type="presParOf" srcId="{D6215F25-75B6-4226-BF26-4389B5838500}" destId="{1E1772F4-EFE4-47BD-9A1B-0DFDCE553D4E}" srcOrd="1" destOrd="0" presId="urn:microsoft.com/office/officeart/2008/layout/NameandTitleOrganizationalChart"/>
    <dgm:cxn modelId="{B03B05C3-6139-4737-BAAA-E2BF3B71DAC7}" type="presParOf" srcId="{D6215F25-75B6-4226-BF26-4389B5838500}" destId="{C730CC2F-7AC8-42E6-8484-8782D1EC8F5B}" srcOrd="2" destOrd="0" presId="urn:microsoft.com/office/officeart/2008/layout/NameandTitleOrganizationalChart"/>
    <dgm:cxn modelId="{76A24D18-3EE7-47A2-9683-C31D3F473A5D}" type="presParOf" srcId="{AE256369-C939-491B-AF03-ACD71DF6911B}" destId="{71B9D577-8DE3-41C8-8B49-26AF591EEC8C}" srcOrd="1" destOrd="0" presId="urn:microsoft.com/office/officeart/2008/layout/NameandTitleOrganizationalChart"/>
    <dgm:cxn modelId="{7A2442F5-6370-4963-B92C-6A016EC6A74B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Legal Services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Manager</a:t>
          </a:r>
          <a:endParaRPr lang="en-ZA" sz="12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l"/>
          <a:r>
            <a:rPr lang="en-ZA" sz="1100" b="1" dirty="0" smtClean="0"/>
            <a:t>1 x Admin Clerk </a:t>
          </a:r>
          <a:endParaRPr lang="en-ZA" sz="1100" b="1" dirty="0"/>
        </a:p>
      </dgm:t>
    </dgm:pt>
    <dgm:pt modelId="{2390D542-170D-43DF-A6E9-EC0AE1A581BC}" type="asst">
      <dgm:prSet custT="1"/>
      <dgm:spPr/>
      <dgm:t>
        <a:bodyPr/>
        <a:lstStyle/>
        <a:p>
          <a:endParaRPr lang="en-ZA" sz="1200" b="1" dirty="0" smtClean="0"/>
        </a:p>
        <a:p>
          <a:r>
            <a:rPr lang="en-ZA" sz="1200" b="1" dirty="0" smtClean="0"/>
            <a:t>Contract Management </a:t>
          </a:r>
        </a:p>
        <a:p>
          <a:r>
            <a:rPr lang="en-ZA" sz="1200" b="1" dirty="0" smtClean="0"/>
            <a:t>&amp; Litigation</a:t>
          </a:r>
        </a:p>
        <a:p>
          <a:endParaRPr lang="en-ZA" dirty="0"/>
        </a:p>
      </dgm:t>
    </dgm:pt>
    <dgm:pt modelId="{08EF7DF3-1D7C-45F5-91A9-FEB28E612E18}" type="parTrans" cxnId="{4D46F32E-7FA4-4E5B-9834-58F7C2E39836}">
      <dgm:prSet/>
      <dgm:spPr/>
      <dgm:t>
        <a:bodyPr/>
        <a:lstStyle/>
        <a:p>
          <a:endParaRPr lang="en-ZA"/>
        </a:p>
      </dgm:t>
    </dgm:pt>
    <dgm:pt modelId="{E22EAEB1-9578-4BE8-B003-FEF86AEF4401}" type="sibTrans" cxnId="{4D46F32E-7FA4-4E5B-9834-58F7C2E39836}">
      <dgm:prSet custT="1"/>
      <dgm:spPr/>
      <dgm:t>
        <a:bodyPr/>
        <a:lstStyle/>
        <a:p>
          <a:pPr algn="l"/>
          <a:endParaRPr lang="en-ZA" sz="1100" b="1" dirty="0" smtClean="0"/>
        </a:p>
        <a:p>
          <a:pPr algn="l"/>
          <a:r>
            <a:rPr lang="en-ZA" sz="1100" b="1" dirty="0" smtClean="0"/>
            <a:t>1 x Legal officer: Contract Management</a:t>
          </a:r>
        </a:p>
        <a:p>
          <a:pPr algn="l"/>
          <a:endParaRPr lang="en-ZA" sz="1100" b="1" dirty="0"/>
        </a:p>
      </dgm:t>
    </dgm:pt>
    <dgm:pt modelId="{4667DF69-B369-4EF8-B578-D05B68CB806D}" type="asst">
      <dgm:prSet custT="1"/>
      <dgm:spPr/>
      <dgm:t>
        <a:bodyPr/>
        <a:lstStyle/>
        <a:p>
          <a:r>
            <a:rPr lang="en-ZA" sz="1200" b="1" dirty="0" err="1" smtClean="0"/>
            <a:t>ByLaws</a:t>
          </a:r>
          <a:r>
            <a:rPr lang="en-ZA" sz="1200" b="1" dirty="0" smtClean="0"/>
            <a:t> &amp; Litigation </a:t>
          </a:r>
          <a:endParaRPr lang="en-ZA" sz="1200" b="1" dirty="0"/>
        </a:p>
      </dgm:t>
    </dgm:pt>
    <dgm:pt modelId="{4795C071-2DB8-4233-ACB8-6EF060A6C129}" type="parTrans" cxnId="{A55751B9-F13E-41C7-812A-493694E161D4}">
      <dgm:prSet/>
      <dgm:spPr/>
      <dgm:t>
        <a:bodyPr/>
        <a:lstStyle/>
        <a:p>
          <a:endParaRPr lang="en-ZA"/>
        </a:p>
      </dgm:t>
    </dgm:pt>
    <dgm:pt modelId="{8F828B0D-8706-4BEE-9557-D157D6D8AA6E}" type="sibTrans" cxnId="{A55751B9-F13E-41C7-812A-493694E161D4}">
      <dgm:prSet custT="1"/>
      <dgm:spPr/>
      <dgm:t>
        <a:bodyPr/>
        <a:lstStyle/>
        <a:p>
          <a:pPr algn="l"/>
          <a:r>
            <a:rPr lang="en-ZA" sz="1100" b="1" dirty="0" smtClean="0"/>
            <a:t>1 x Legal Officer: </a:t>
          </a:r>
          <a:r>
            <a:rPr lang="en-ZA" sz="1100" b="1" dirty="0" err="1" smtClean="0"/>
            <a:t>ByLaws</a:t>
          </a:r>
          <a:r>
            <a:rPr lang="en-ZA" sz="1100" b="1" dirty="0" smtClean="0"/>
            <a:t> &amp; Litigation</a:t>
          </a:r>
        </a:p>
        <a:p>
          <a:pPr algn="l"/>
          <a:r>
            <a:rPr lang="en-ZA" sz="1100" b="1" dirty="0" smtClean="0"/>
            <a:t>1 x Clerk  </a:t>
          </a:r>
          <a:endParaRPr lang="en-ZA" sz="11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93809" custScaleY="75340" custLinFactNeighborY="2339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59132" custScaleY="101856" custLinFactNeighborX="21390" custLinFactNeighborY="3275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0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0" presStyleCnt="3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3" custScaleX="84903" custScaleY="63625" custLinFactNeighborX="-24437" custLinFactNeighborY="-240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3" custScaleX="75623" custScaleY="123831" custLinFactNeighborX="-26299" custLinFactNeighborY="-9948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3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  <dgm:pt modelId="{130D4938-E11E-4E4B-A331-73E6F2C29679}" type="pres">
      <dgm:prSet presAssocID="{4795C071-2DB8-4233-ACB8-6EF060A6C129}" presName="Name96" presStyleLbl="parChTrans1D2" presStyleIdx="1" presStyleCnt="3"/>
      <dgm:spPr/>
      <dgm:t>
        <a:bodyPr/>
        <a:lstStyle/>
        <a:p>
          <a:endParaRPr lang="en-ZA"/>
        </a:p>
      </dgm:t>
    </dgm:pt>
    <dgm:pt modelId="{99B03C96-285E-4C4C-8CA6-4CFEB89A5853}" type="pres">
      <dgm:prSet presAssocID="{4667DF69-B369-4EF8-B578-D05B68CB806D}" presName="hierRoot3" presStyleCnt="0">
        <dgm:presLayoutVars>
          <dgm:hierBranch val="init"/>
        </dgm:presLayoutVars>
      </dgm:prSet>
      <dgm:spPr/>
    </dgm:pt>
    <dgm:pt modelId="{3CC8A887-A0B4-4FCA-AD92-7078383E5DFB}" type="pres">
      <dgm:prSet presAssocID="{4667DF69-B369-4EF8-B578-D05B68CB806D}" presName="rootComposite3" presStyleCnt="0"/>
      <dgm:spPr/>
    </dgm:pt>
    <dgm:pt modelId="{E5626014-A337-44AE-811C-148F8B08D402}" type="pres">
      <dgm:prSet presAssocID="{4667DF69-B369-4EF8-B578-D05B68CB806D}" presName="rootText3" presStyleLbl="asst1" presStyleIdx="1" presStyleCnt="3" custLinFactY="9036" custLinFactNeighborX="28515" custLinFactNeighborY="10000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2513017-A086-4C16-BFC5-ECEAAD5E5E99}" type="pres">
      <dgm:prSet presAssocID="{4667DF69-B369-4EF8-B578-D05B68CB806D}" presName="titleText3" presStyleLbl="fgAcc2" presStyleIdx="1" presStyleCnt="3" custScaleX="144208" custScaleY="174421" custLinFactY="141011" custLinFactNeighborX="32469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BDF149A0-2303-46A1-A8E9-0B9E24DD70E0}" type="pres">
      <dgm:prSet presAssocID="{4667DF69-B369-4EF8-B578-D05B68CB806D}" presName="rootConnector3" presStyleLbl="asst1" presStyleIdx="1" presStyleCnt="3"/>
      <dgm:spPr/>
      <dgm:t>
        <a:bodyPr/>
        <a:lstStyle/>
        <a:p>
          <a:endParaRPr lang="en-ZA"/>
        </a:p>
      </dgm:t>
    </dgm:pt>
    <dgm:pt modelId="{0290335E-EAC8-4D13-9DD6-8F372CE85A02}" type="pres">
      <dgm:prSet presAssocID="{4667DF69-B369-4EF8-B578-D05B68CB806D}" presName="hierChild6" presStyleCnt="0"/>
      <dgm:spPr/>
    </dgm:pt>
    <dgm:pt modelId="{BDCCFEA7-3353-4B79-881E-2DC511A0FADF}" type="pres">
      <dgm:prSet presAssocID="{4667DF69-B369-4EF8-B578-D05B68CB806D}" presName="hierChild7" presStyleCnt="0"/>
      <dgm:spPr/>
    </dgm:pt>
    <dgm:pt modelId="{56F43B64-B418-4241-B5E3-41B4DEEFF68F}" type="pres">
      <dgm:prSet presAssocID="{08EF7DF3-1D7C-45F5-91A9-FEB28E612E18}" presName="Name96" presStyleLbl="parChTrans1D2" presStyleIdx="2" presStyleCnt="3"/>
      <dgm:spPr/>
      <dgm:t>
        <a:bodyPr/>
        <a:lstStyle/>
        <a:p>
          <a:endParaRPr lang="en-ZA"/>
        </a:p>
      </dgm:t>
    </dgm:pt>
    <dgm:pt modelId="{0CE64562-736B-4325-99A7-08CB0AAF47DA}" type="pres">
      <dgm:prSet presAssocID="{2390D542-170D-43DF-A6E9-EC0AE1A581BC}" presName="hierRoot3" presStyleCnt="0">
        <dgm:presLayoutVars>
          <dgm:hierBranch val="init"/>
        </dgm:presLayoutVars>
      </dgm:prSet>
      <dgm:spPr/>
    </dgm:pt>
    <dgm:pt modelId="{D830EA91-C018-4875-9435-1B91C63826A7}" type="pres">
      <dgm:prSet presAssocID="{2390D542-170D-43DF-A6E9-EC0AE1A581BC}" presName="rootComposite3" presStyleCnt="0"/>
      <dgm:spPr/>
    </dgm:pt>
    <dgm:pt modelId="{D63AF849-CF87-4DAC-9F24-4A01B3CF7852}" type="pres">
      <dgm:prSet presAssocID="{2390D542-170D-43DF-A6E9-EC0AE1A581BC}" presName="rootText3" presStyleLbl="asst1" presStyleIdx="2" presStyleCnt="3" custScaleX="109569" custScaleY="101639" custLinFactNeighborX="-17046" custLinFactNeighborY="-6164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EB323F6-AE68-412F-9E53-C86D951B0EB6}" type="pres">
      <dgm:prSet presAssocID="{2390D542-170D-43DF-A6E9-EC0AE1A581BC}" presName="titleText3" presStyleLbl="fgAcc2" presStyleIdx="2" presStyleCnt="3" custScaleX="127465" custScaleY="130316" custLinFactY="-76611" custLinFactNeighborX="-2276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F8562F8-6A1C-490A-9121-0F97CB735BDC}" type="pres">
      <dgm:prSet presAssocID="{2390D542-170D-43DF-A6E9-EC0AE1A581BC}" presName="rootConnector3" presStyleLbl="asst1" presStyleIdx="2" presStyleCnt="3"/>
      <dgm:spPr/>
      <dgm:t>
        <a:bodyPr/>
        <a:lstStyle/>
        <a:p>
          <a:endParaRPr lang="en-ZA"/>
        </a:p>
      </dgm:t>
    </dgm:pt>
    <dgm:pt modelId="{7AFD08B8-D2A5-4465-A167-B8DBADBB2113}" type="pres">
      <dgm:prSet presAssocID="{2390D542-170D-43DF-A6E9-EC0AE1A581BC}" presName="hierChild6" presStyleCnt="0"/>
      <dgm:spPr/>
    </dgm:pt>
    <dgm:pt modelId="{3173D10D-CD8C-4CB6-BC75-E8F7863CB604}" type="pres">
      <dgm:prSet presAssocID="{2390D542-170D-43DF-A6E9-EC0AE1A581BC}" presName="hierChild7" presStyleCnt="0"/>
      <dgm:spPr/>
    </dgm:pt>
  </dgm:ptLst>
  <dgm:cxnLst>
    <dgm:cxn modelId="{6E3E3B00-1019-4E17-BABA-ABF9419C98A0}" type="presOf" srcId="{2390D542-170D-43DF-A6E9-EC0AE1A581BC}" destId="{CF8562F8-6A1C-490A-9121-0F97CB735BDC}" srcOrd="1" destOrd="0" presId="urn:microsoft.com/office/officeart/2008/layout/NameandTitleOrganizationalChart"/>
    <dgm:cxn modelId="{3E5C913C-7FDE-4841-9515-38ECD44C74AA}" type="presOf" srcId="{08EF7DF3-1D7C-45F5-91A9-FEB28E612E18}" destId="{56F43B64-B418-4241-B5E3-41B4DEEFF68F}" srcOrd="0" destOrd="0" presId="urn:microsoft.com/office/officeart/2008/layout/NameandTitleOrganizationalChart"/>
    <dgm:cxn modelId="{12FB30DA-5B12-4F06-9769-0B6B0763AF12}" type="presOf" srcId="{8F828B0D-8706-4BEE-9557-D157D6D8AA6E}" destId="{22513017-A086-4C16-BFC5-ECEAAD5E5E99}" srcOrd="0" destOrd="0" presId="urn:microsoft.com/office/officeart/2008/layout/NameandTitleOrganizationalChart"/>
    <dgm:cxn modelId="{A55751B9-F13E-41C7-812A-493694E161D4}" srcId="{879DB2BF-A7AF-41C7-A913-81BD207A3CE1}" destId="{4667DF69-B369-4EF8-B578-D05B68CB806D}" srcOrd="1" destOrd="0" parTransId="{4795C071-2DB8-4233-ACB8-6EF060A6C129}" sibTransId="{8F828B0D-8706-4BEE-9557-D157D6D8AA6E}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4D46F32E-7FA4-4E5B-9834-58F7C2E39836}" srcId="{879DB2BF-A7AF-41C7-A913-81BD207A3CE1}" destId="{2390D542-170D-43DF-A6E9-EC0AE1A581BC}" srcOrd="2" destOrd="0" parTransId="{08EF7DF3-1D7C-45F5-91A9-FEB28E612E18}" sibTransId="{E22EAEB1-9578-4BE8-B003-FEF86AEF4401}"/>
    <dgm:cxn modelId="{41ADCC0E-9F88-4F81-AE8F-8691CA817415}" type="presOf" srcId="{879DB2BF-A7AF-41C7-A913-81BD207A3CE1}" destId="{611A1E18-4525-4A8F-AAA6-BBCE55B216B7}" srcOrd="1" destOrd="0" presId="urn:microsoft.com/office/officeart/2008/layout/NameandTitleOrganizationalChart"/>
    <dgm:cxn modelId="{46AC708E-42CB-4674-A765-8A17FCA252AB}" type="presOf" srcId="{2390D542-170D-43DF-A6E9-EC0AE1A581BC}" destId="{D63AF849-CF87-4DAC-9F24-4A01B3CF7852}" srcOrd="0" destOrd="0" presId="urn:microsoft.com/office/officeart/2008/layout/NameandTitleOrganizationalChart"/>
    <dgm:cxn modelId="{AE02A6AE-3AF2-4462-B7FF-A68D7467F1CC}" type="presOf" srcId="{879DB2BF-A7AF-41C7-A913-81BD207A3CE1}" destId="{9A2A635C-94C6-4F73-8CE1-DC1AF2485572}" srcOrd="0" destOrd="0" presId="urn:microsoft.com/office/officeart/2008/layout/NameandTitleOrganizationalChart"/>
    <dgm:cxn modelId="{41A935EF-F3B8-4203-8AD9-E0811339242C}" type="presOf" srcId="{24C7AEBF-9890-4106-9BB8-893A32703788}" destId="{CDF2B098-54AB-4A34-B209-A8B14D88A5CE}" srcOrd="0" destOrd="0" presId="urn:microsoft.com/office/officeart/2008/layout/NameandTitleOrganizationalChart"/>
    <dgm:cxn modelId="{A622AA86-FD24-46A8-9037-65CA4F063DAA}" type="presOf" srcId="{E22EAEB1-9578-4BE8-B003-FEF86AEF4401}" destId="{9EB323F6-AE68-412F-9E53-C86D951B0EB6}" srcOrd="0" destOrd="0" presId="urn:microsoft.com/office/officeart/2008/layout/NameandTitleOrganizationalChart"/>
    <dgm:cxn modelId="{7069BAE2-A096-4E4C-918F-BF706A6483B5}" type="presOf" srcId="{24C7AEBF-9890-4106-9BB8-893A32703788}" destId="{C730CC2F-7AC8-42E6-8484-8782D1EC8F5B}" srcOrd="1" destOrd="0" presId="urn:microsoft.com/office/officeart/2008/layout/NameandTitleOrganizationalChart"/>
    <dgm:cxn modelId="{864F55EF-67DC-4B55-BAF1-BBED6090417D}" type="presOf" srcId="{45A835DA-C53C-468C-B8BF-8905888A6084}" destId="{C6270E00-8E63-43FE-B98C-E76B101242CD}" srcOrd="0" destOrd="0" presId="urn:microsoft.com/office/officeart/2008/layout/NameandTitleOrganizationalChart"/>
    <dgm:cxn modelId="{ADA16083-50B8-49B9-BCE9-AC6C1483E58B}" type="presOf" srcId="{4667DF69-B369-4EF8-B578-D05B68CB806D}" destId="{E5626014-A337-44AE-811C-148F8B08D402}" srcOrd="0" destOrd="0" presId="urn:microsoft.com/office/officeart/2008/layout/NameandTitleOrganizationalChart"/>
    <dgm:cxn modelId="{CD5E4BCB-A1C5-44E2-8B19-2BD28574994B}" type="presOf" srcId="{4667DF69-B369-4EF8-B578-D05B68CB806D}" destId="{BDF149A0-2303-46A1-A8E9-0B9E24DD70E0}" srcOrd="1" destOrd="0" presId="urn:microsoft.com/office/officeart/2008/layout/NameandTitleOrganizationalChart"/>
    <dgm:cxn modelId="{9D5D2401-8484-4CB6-8360-2E1CB6283151}" type="presOf" srcId="{4795C071-2DB8-4233-ACB8-6EF060A6C129}" destId="{130D4938-E11E-4E4B-A331-73E6F2C29679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DA4E8240-7069-4EBC-9E19-340D2BC6A1FB}" type="presOf" srcId="{EA3744B9-4CB4-4522-A480-B2FF52FEA2E6}" destId="{20E1DEE7-E6A5-43FB-A42E-35A9D361FF20}" srcOrd="0" destOrd="0" presId="urn:microsoft.com/office/officeart/2008/layout/NameandTitleOrganizationalChart"/>
    <dgm:cxn modelId="{60671C26-7003-4555-9E5B-B63E2969D163}" type="presOf" srcId="{EDA635C8-BC27-4E01-831D-7B6A7AFD832C}" destId="{B601E74C-3EE7-4660-A5BC-E5021C85E6EF}" srcOrd="0" destOrd="0" presId="urn:microsoft.com/office/officeart/2008/layout/NameandTitleOrganizationalChart"/>
    <dgm:cxn modelId="{1A27191B-0519-4388-99EB-C96FA2E77E3D}" type="presOf" srcId="{E26D0140-60A6-46A1-A65D-53CE88E16729}" destId="{1E1772F4-EFE4-47BD-9A1B-0DFDCE553D4E}" srcOrd="0" destOrd="0" presId="urn:microsoft.com/office/officeart/2008/layout/NameandTitleOrganizationalChart"/>
    <dgm:cxn modelId="{44ABD855-D11A-4976-8F9E-2A5B85025B51}" type="presParOf" srcId="{B601E74C-3EE7-4660-A5BC-E5021C85E6EF}" destId="{DBE5BE5E-BC47-40B9-B9EF-2D199C2B7485}" srcOrd="0" destOrd="0" presId="urn:microsoft.com/office/officeart/2008/layout/NameandTitleOrganizationalChart"/>
    <dgm:cxn modelId="{22C5BAA0-F909-43F8-B63E-682BEFA80550}" type="presParOf" srcId="{DBE5BE5E-BC47-40B9-B9EF-2D199C2B7485}" destId="{801185BB-B245-410E-98AB-4431D276F903}" srcOrd="0" destOrd="0" presId="urn:microsoft.com/office/officeart/2008/layout/NameandTitleOrganizationalChart"/>
    <dgm:cxn modelId="{F374D400-1DD3-4C78-A0B8-333061CB1DD1}" type="presParOf" srcId="{801185BB-B245-410E-98AB-4431D276F903}" destId="{9A2A635C-94C6-4F73-8CE1-DC1AF2485572}" srcOrd="0" destOrd="0" presId="urn:microsoft.com/office/officeart/2008/layout/NameandTitleOrganizationalChart"/>
    <dgm:cxn modelId="{2458A072-DCA9-475E-9414-26E147349E65}" type="presParOf" srcId="{801185BB-B245-410E-98AB-4431D276F903}" destId="{20E1DEE7-E6A5-43FB-A42E-35A9D361FF20}" srcOrd="1" destOrd="0" presId="urn:microsoft.com/office/officeart/2008/layout/NameandTitleOrganizationalChart"/>
    <dgm:cxn modelId="{B28163E6-AE9F-4AC9-AF92-AFCB08B3054A}" type="presParOf" srcId="{801185BB-B245-410E-98AB-4431D276F903}" destId="{611A1E18-4525-4A8F-AAA6-BBCE55B216B7}" srcOrd="2" destOrd="0" presId="urn:microsoft.com/office/officeart/2008/layout/NameandTitleOrganizationalChart"/>
    <dgm:cxn modelId="{7078B81E-0378-4EE2-98EB-608F22EF3837}" type="presParOf" srcId="{DBE5BE5E-BC47-40B9-B9EF-2D199C2B7485}" destId="{259A3D63-9961-4305-B5AD-A7557B55B39C}" srcOrd="1" destOrd="0" presId="urn:microsoft.com/office/officeart/2008/layout/NameandTitleOrganizationalChart"/>
    <dgm:cxn modelId="{8AA087F3-B57F-4D93-B660-0231EB01FBCE}" type="presParOf" srcId="{DBE5BE5E-BC47-40B9-B9EF-2D199C2B7485}" destId="{814E37FD-199C-4FC9-83E0-F4732AD17AD0}" srcOrd="2" destOrd="0" presId="urn:microsoft.com/office/officeart/2008/layout/NameandTitleOrganizationalChart"/>
    <dgm:cxn modelId="{972762EE-85FF-4E86-AD0F-DF6AC956C803}" type="presParOf" srcId="{814E37FD-199C-4FC9-83E0-F4732AD17AD0}" destId="{C6270E00-8E63-43FE-B98C-E76B101242CD}" srcOrd="0" destOrd="0" presId="urn:microsoft.com/office/officeart/2008/layout/NameandTitleOrganizationalChart"/>
    <dgm:cxn modelId="{385B4A13-84A7-45D1-ADD4-78324B7AB8AD}" type="presParOf" srcId="{814E37FD-199C-4FC9-83E0-F4732AD17AD0}" destId="{AE256369-C939-491B-AF03-ACD71DF6911B}" srcOrd="1" destOrd="0" presId="urn:microsoft.com/office/officeart/2008/layout/NameandTitleOrganizationalChart"/>
    <dgm:cxn modelId="{BAEB9E7D-F6B4-4966-9A1F-DE0B7BF5F6EC}" type="presParOf" srcId="{AE256369-C939-491B-AF03-ACD71DF6911B}" destId="{D6215F25-75B6-4226-BF26-4389B5838500}" srcOrd="0" destOrd="0" presId="urn:microsoft.com/office/officeart/2008/layout/NameandTitleOrganizationalChart"/>
    <dgm:cxn modelId="{58DC7FBC-3E00-4FFE-82B6-91B42FF13BBB}" type="presParOf" srcId="{D6215F25-75B6-4226-BF26-4389B5838500}" destId="{CDF2B098-54AB-4A34-B209-A8B14D88A5CE}" srcOrd="0" destOrd="0" presId="urn:microsoft.com/office/officeart/2008/layout/NameandTitleOrganizationalChart"/>
    <dgm:cxn modelId="{1D96BB34-324B-49DC-941B-9CAEC6A43094}" type="presParOf" srcId="{D6215F25-75B6-4226-BF26-4389B5838500}" destId="{1E1772F4-EFE4-47BD-9A1B-0DFDCE553D4E}" srcOrd="1" destOrd="0" presId="urn:microsoft.com/office/officeart/2008/layout/NameandTitleOrganizationalChart"/>
    <dgm:cxn modelId="{5DB34A69-991A-4388-ACDD-9FFFBC78752C}" type="presParOf" srcId="{D6215F25-75B6-4226-BF26-4389B5838500}" destId="{C730CC2F-7AC8-42E6-8484-8782D1EC8F5B}" srcOrd="2" destOrd="0" presId="urn:microsoft.com/office/officeart/2008/layout/NameandTitleOrganizationalChart"/>
    <dgm:cxn modelId="{77C969B8-4941-40AC-A4EE-9211CD13C257}" type="presParOf" srcId="{AE256369-C939-491B-AF03-ACD71DF6911B}" destId="{71B9D577-8DE3-41C8-8B49-26AF591EEC8C}" srcOrd="1" destOrd="0" presId="urn:microsoft.com/office/officeart/2008/layout/NameandTitleOrganizationalChart"/>
    <dgm:cxn modelId="{EB3D5F97-DC83-42A2-9942-996D2E31F4AC}" type="presParOf" srcId="{AE256369-C939-491B-AF03-ACD71DF6911B}" destId="{5C953BF2-B92E-49C9-A503-2CA9B1F034E3}" srcOrd="2" destOrd="0" presId="urn:microsoft.com/office/officeart/2008/layout/NameandTitleOrganizationalChart"/>
    <dgm:cxn modelId="{3EFE2F01-7740-44BC-812E-0A7601E1E585}" type="presParOf" srcId="{814E37FD-199C-4FC9-83E0-F4732AD17AD0}" destId="{130D4938-E11E-4E4B-A331-73E6F2C29679}" srcOrd="2" destOrd="0" presId="urn:microsoft.com/office/officeart/2008/layout/NameandTitleOrganizationalChart"/>
    <dgm:cxn modelId="{BCE95BA3-B070-4A08-B22D-3AD187B5025F}" type="presParOf" srcId="{814E37FD-199C-4FC9-83E0-F4732AD17AD0}" destId="{99B03C96-285E-4C4C-8CA6-4CFEB89A5853}" srcOrd="3" destOrd="0" presId="urn:microsoft.com/office/officeart/2008/layout/NameandTitleOrganizationalChart"/>
    <dgm:cxn modelId="{638BEB2C-8C5F-4955-A6D4-8F8490A12B34}" type="presParOf" srcId="{99B03C96-285E-4C4C-8CA6-4CFEB89A5853}" destId="{3CC8A887-A0B4-4FCA-AD92-7078383E5DFB}" srcOrd="0" destOrd="0" presId="urn:microsoft.com/office/officeart/2008/layout/NameandTitleOrganizationalChart"/>
    <dgm:cxn modelId="{68C16023-53DC-45C5-9D69-A1D9B940940B}" type="presParOf" srcId="{3CC8A887-A0B4-4FCA-AD92-7078383E5DFB}" destId="{E5626014-A337-44AE-811C-148F8B08D402}" srcOrd="0" destOrd="0" presId="urn:microsoft.com/office/officeart/2008/layout/NameandTitleOrganizationalChart"/>
    <dgm:cxn modelId="{1502DB28-AC2A-4715-87FE-FFD53AB8EE3A}" type="presParOf" srcId="{3CC8A887-A0B4-4FCA-AD92-7078383E5DFB}" destId="{22513017-A086-4C16-BFC5-ECEAAD5E5E99}" srcOrd="1" destOrd="0" presId="urn:microsoft.com/office/officeart/2008/layout/NameandTitleOrganizationalChart"/>
    <dgm:cxn modelId="{642F817B-2121-448A-8955-020590653D00}" type="presParOf" srcId="{3CC8A887-A0B4-4FCA-AD92-7078383E5DFB}" destId="{BDF149A0-2303-46A1-A8E9-0B9E24DD70E0}" srcOrd="2" destOrd="0" presId="urn:microsoft.com/office/officeart/2008/layout/NameandTitleOrganizationalChart"/>
    <dgm:cxn modelId="{7C3CD862-7C1C-45F3-B839-3BA6EDB4DA0F}" type="presParOf" srcId="{99B03C96-285E-4C4C-8CA6-4CFEB89A5853}" destId="{0290335E-EAC8-4D13-9DD6-8F372CE85A02}" srcOrd="1" destOrd="0" presId="urn:microsoft.com/office/officeart/2008/layout/NameandTitleOrganizationalChart"/>
    <dgm:cxn modelId="{0F23C642-B386-47CB-9C96-04DB9284D6AD}" type="presParOf" srcId="{99B03C96-285E-4C4C-8CA6-4CFEB89A5853}" destId="{BDCCFEA7-3353-4B79-881E-2DC511A0FADF}" srcOrd="2" destOrd="0" presId="urn:microsoft.com/office/officeart/2008/layout/NameandTitleOrganizationalChart"/>
    <dgm:cxn modelId="{11A34895-D37B-4099-9C12-5D9C327E6874}" type="presParOf" srcId="{814E37FD-199C-4FC9-83E0-F4732AD17AD0}" destId="{56F43B64-B418-4241-B5E3-41B4DEEFF68F}" srcOrd="4" destOrd="0" presId="urn:microsoft.com/office/officeart/2008/layout/NameandTitleOrganizationalChart"/>
    <dgm:cxn modelId="{7669413E-7293-4269-BE21-8739A5690DC6}" type="presParOf" srcId="{814E37FD-199C-4FC9-83E0-F4732AD17AD0}" destId="{0CE64562-736B-4325-99A7-08CB0AAF47DA}" srcOrd="5" destOrd="0" presId="urn:microsoft.com/office/officeart/2008/layout/NameandTitleOrganizationalChart"/>
    <dgm:cxn modelId="{4EF7218D-612A-41F7-BF60-923012FD271D}" type="presParOf" srcId="{0CE64562-736B-4325-99A7-08CB0AAF47DA}" destId="{D830EA91-C018-4875-9435-1B91C63826A7}" srcOrd="0" destOrd="0" presId="urn:microsoft.com/office/officeart/2008/layout/NameandTitleOrganizationalChart"/>
    <dgm:cxn modelId="{9ED577E1-7B5B-400D-914C-463B2D0AAA44}" type="presParOf" srcId="{D830EA91-C018-4875-9435-1B91C63826A7}" destId="{D63AF849-CF87-4DAC-9F24-4A01B3CF7852}" srcOrd="0" destOrd="0" presId="urn:microsoft.com/office/officeart/2008/layout/NameandTitleOrganizationalChart"/>
    <dgm:cxn modelId="{E04C3295-365F-4A1F-AE11-C04F5A5B9E27}" type="presParOf" srcId="{D830EA91-C018-4875-9435-1B91C63826A7}" destId="{9EB323F6-AE68-412F-9E53-C86D951B0EB6}" srcOrd="1" destOrd="0" presId="urn:microsoft.com/office/officeart/2008/layout/NameandTitleOrganizationalChart"/>
    <dgm:cxn modelId="{2DCCDD9B-3929-479F-9F0D-E7B562F2EACB}" type="presParOf" srcId="{D830EA91-C018-4875-9435-1B91C63826A7}" destId="{CF8562F8-6A1C-490A-9121-0F97CB735BDC}" srcOrd="2" destOrd="0" presId="urn:microsoft.com/office/officeart/2008/layout/NameandTitleOrganizationalChart"/>
    <dgm:cxn modelId="{7B2D90EC-B685-4C67-A99F-5C154CDDDB8F}" type="presParOf" srcId="{0CE64562-736B-4325-99A7-08CB0AAF47DA}" destId="{7AFD08B8-D2A5-4465-A167-B8DBADBB2113}" srcOrd="1" destOrd="0" presId="urn:microsoft.com/office/officeart/2008/layout/NameandTitleOrganizationalChart"/>
    <dgm:cxn modelId="{AFC92087-09D1-402F-A734-4396DAAB5764}" type="presParOf" srcId="{0CE64562-736B-4325-99A7-08CB0AAF47DA}" destId="{3173D10D-CD8C-4CB6-BC75-E8F7863CB60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>
              <a:solidFill>
                <a:schemeClr val="tx1"/>
              </a:solidFill>
            </a:rPr>
            <a:t>Fleet &amp; Transport Management</a:t>
          </a:r>
          <a:endParaRPr lang="en-ZA" sz="1400" b="1" dirty="0">
            <a:solidFill>
              <a:schemeClr val="tx1"/>
            </a:solidFill>
          </a:endParaRPr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Manager</a:t>
          </a:r>
          <a:endParaRPr lang="en-ZA" sz="11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000" b="1" dirty="0" smtClean="0"/>
            <a:t>1 x Admin Clerk</a:t>
          </a:r>
          <a:endParaRPr lang="en-ZA" sz="10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Fleet </a:t>
          </a:r>
        </a:p>
        <a:p>
          <a:r>
            <a:rPr lang="en-ZA" sz="1200" b="1" dirty="0" smtClean="0">
              <a:solidFill>
                <a:schemeClr val="tx1"/>
              </a:solidFill>
            </a:rPr>
            <a:t>Maintenance</a:t>
          </a:r>
          <a:endParaRPr lang="en-ZA" sz="1200" b="1" dirty="0">
            <a:solidFill>
              <a:schemeClr val="tx1"/>
            </a:solidFill>
          </a:endParaRPr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l"/>
          <a:r>
            <a:rPr lang="en-ZA" sz="1100" b="1" dirty="0" smtClean="0"/>
            <a:t>1 x Admin Officer Licencing &amp; Insurance</a:t>
          </a:r>
        </a:p>
        <a:p>
          <a:pPr algn="l"/>
          <a:r>
            <a:rPr lang="en-ZA" sz="1100" b="1" dirty="0" smtClean="0"/>
            <a:t>1 x Admin Officer: Vehicle Leases</a:t>
          </a:r>
        </a:p>
        <a:p>
          <a:pPr algn="l"/>
          <a:r>
            <a:rPr lang="en-ZA" sz="1100" b="1" dirty="0" smtClean="0"/>
            <a:t>4 x Mechanic</a:t>
          </a:r>
        </a:p>
      </dgm:t>
    </dgm:pt>
    <dgm:pt modelId="{C5E906C9-C274-4385-AF97-7CC56211A5D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Transport </a:t>
          </a:r>
        </a:p>
        <a:p>
          <a:r>
            <a:rPr lang="en-ZA" sz="1200" b="1" dirty="0" smtClean="0">
              <a:solidFill>
                <a:schemeClr val="tx1"/>
              </a:solidFill>
            </a:rPr>
            <a:t>Management</a:t>
          </a:r>
          <a:endParaRPr lang="en-ZA" sz="1200" b="1" dirty="0">
            <a:solidFill>
              <a:schemeClr val="tx1"/>
            </a:solidFill>
          </a:endParaRPr>
        </a:p>
      </dgm:t>
    </dgm:pt>
    <dgm:pt modelId="{817EB761-2CCF-4351-A096-0C35C3F8C891}" type="parTrans" cxnId="{200B6337-A94B-4773-A9F9-46FC11AA4076}">
      <dgm:prSet/>
      <dgm:spPr/>
      <dgm:t>
        <a:bodyPr/>
        <a:lstStyle/>
        <a:p>
          <a:endParaRPr lang="en-ZA"/>
        </a:p>
      </dgm:t>
    </dgm:pt>
    <dgm:pt modelId="{A1A40E75-8489-4C22-AF8E-5051AC588A94}" type="sibTrans" cxnId="{200B6337-A94B-4773-A9F9-46FC11AA4076}">
      <dgm:prSet custT="1"/>
      <dgm:spPr/>
      <dgm:t>
        <a:bodyPr/>
        <a:lstStyle/>
        <a:p>
          <a:pPr algn="l"/>
          <a:r>
            <a:rPr lang="en-ZA" sz="1100" b="1" dirty="0" smtClean="0"/>
            <a:t>4 x Clerks (Co-ordination – 1 x Unit)</a:t>
          </a:r>
        </a:p>
        <a:p>
          <a:pPr algn="l"/>
          <a:r>
            <a:rPr lang="en-ZA" sz="1100" b="1" dirty="0" smtClean="0"/>
            <a:t>4 x Drivers (1 x Unit) </a:t>
          </a:r>
        </a:p>
        <a:p>
          <a:pPr algn="l"/>
          <a:r>
            <a:rPr lang="en-ZA" sz="1100" b="1" dirty="0" smtClean="0"/>
            <a:t>2 x Petrol Attendants </a:t>
          </a:r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95527" custScaleY="8585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49984" custScaleY="84507" custLinFactNeighborX="18838" custLinFactNeighborY="-1199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2" custScaleX="135292" custScaleY="99567" custLinFactNeighborX="-20793" custLinFactNeighborY="-3477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2" custScaleX="134152" custScaleY="177638" custLinFactNeighborX="-22012" custLinFactNeighborY="-2095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D4FD9735-1836-40CF-B7B5-24602CA1CFEA}" type="pres">
      <dgm:prSet presAssocID="{817EB761-2CCF-4351-A096-0C35C3F8C891}" presName="Name37" presStyleLbl="parChTrans1D2" presStyleIdx="1" presStyleCnt="3"/>
      <dgm:spPr/>
      <dgm:t>
        <a:bodyPr/>
        <a:lstStyle/>
        <a:p>
          <a:endParaRPr lang="en-ZA"/>
        </a:p>
      </dgm:t>
    </dgm:pt>
    <dgm:pt modelId="{60A5F4EC-EF06-49AE-9008-B12D08249076}" type="pres">
      <dgm:prSet presAssocID="{C5E906C9-C274-4385-AF97-7CC56211A5D0}" presName="hierRoot2" presStyleCnt="0">
        <dgm:presLayoutVars>
          <dgm:hierBranch val="init"/>
        </dgm:presLayoutVars>
      </dgm:prSet>
      <dgm:spPr/>
    </dgm:pt>
    <dgm:pt modelId="{FF08FF5E-2C05-4BF8-8FD1-46CC4C8AD50D}" type="pres">
      <dgm:prSet presAssocID="{C5E906C9-C274-4385-AF97-7CC56211A5D0}" presName="rootComposite" presStyleCnt="0"/>
      <dgm:spPr/>
    </dgm:pt>
    <dgm:pt modelId="{789F1E47-393D-4244-BD47-82FCB2441704}" type="pres">
      <dgm:prSet presAssocID="{C5E906C9-C274-4385-AF97-7CC56211A5D0}" presName="rootText" presStyleLbl="node1" presStyleIdx="1" presStyleCnt="2" custScaleX="134713" custLinFactNeighborX="22842" custLinFactNeighborY="-3477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91E67EF-9DEE-405B-9FF0-3C1607416D28}" type="pres">
      <dgm:prSet presAssocID="{C5E906C9-C274-4385-AF97-7CC56211A5D0}" presName="titleText2" presStyleLbl="fgAcc1" presStyleIdx="1" presStyleCnt="2" custScaleX="131114" custScaleY="182102" custLinFactNeighborX="10263" custLinFactNeighborY="219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5DE1655-379C-4D31-B5E2-77CECF581E16}" type="pres">
      <dgm:prSet presAssocID="{C5E906C9-C274-4385-AF97-7CC56211A5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E31453FE-F8B6-4973-BBBC-3CDE450700C4}" type="pres">
      <dgm:prSet presAssocID="{C5E906C9-C274-4385-AF97-7CC56211A5D0}" presName="hierChild4" presStyleCnt="0"/>
      <dgm:spPr/>
    </dgm:pt>
    <dgm:pt modelId="{A3CF1611-084D-404E-B7E7-ED2DC8891D3B}" type="pres">
      <dgm:prSet presAssocID="{C5E906C9-C274-4385-AF97-7CC56211A5D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2" presStyleCnt="3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X="82181" custScaleY="57539" custLinFactNeighborX="-29052" custLinFactNeighborY="-3328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59034" custScaleY="71064" custLinFactY="-56912" custLinFactNeighborX="-23493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8C3BDD19-E7BD-47FF-AB8D-C4A12A30B1D5}" type="presOf" srcId="{50F1B284-CAFB-4997-BD8F-EAEC26B9589B}" destId="{79C3F380-4122-4B11-B588-A7ED5891A4A2}" srcOrd="0" destOrd="0" presId="urn:microsoft.com/office/officeart/2008/layout/NameandTitleOrganizationalChart"/>
    <dgm:cxn modelId="{A635B90E-3659-4FC7-BF7E-1FE8DD1238AE}" type="presOf" srcId="{879DB2BF-A7AF-41C7-A913-81BD207A3CE1}" destId="{611A1E18-4525-4A8F-AAA6-BBCE55B216B7}" srcOrd="1" destOrd="0" presId="urn:microsoft.com/office/officeart/2008/layout/NameandTitleOrganizationalChart"/>
    <dgm:cxn modelId="{856D7283-0481-4100-BBF2-E0BA74E912EA}" type="presOf" srcId="{F4D6F330-0BC4-40AA-A853-D1609A2E80F1}" destId="{FB0EBF0F-E00D-4938-A3A7-A80C835D94FE}" srcOrd="0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E1FAA34E-EFF9-48B1-A70F-7D61A108ACCB}" type="presOf" srcId="{24C7AEBF-9890-4106-9BB8-893A32703788}" destId="{CDF2B098-54AB-4A34-B209-A8B14D88A5CE}" srcOrd="0" destOrd="0" presId="urn:microsoft.com/office/officeart/2008/layout/NameandTitleOrganizationalChart"/>
    <dgm:cxn modelId="{DFA55D7C-15C0-4FA6-9A35-18BCC2FA88FB}" type="presOf" srcId="{45A835DA-C53C-468C-B8BF-8905888A6084}" destId="{C6270E00-8E63-43FE-B98C-E76B101242CD}" srcOrd="0" destOrd="0" presId="urn:microsoft.com/office/officeart/2008/layout/NameandTitleOrganizationalChart"/>
    <dgm:cxn modelId="{91C8D987-83DC-4DE8-9060-58E79BC4AA9D}" type="presOf" srcId="{C5E906C9-C274-4385-AF97-7CC56211A5D0}" destId="{E5DE1655-379C-4D31-B5E2-77CECF581E16}" srcOrd="1" destOrd="0" presId="urn:microsoft.com/office/officeart/2008/layout/NameandTitleOrganizationalChart"/>
    <dgm:cxn modelId="{6BE3A5A7-937B-453F-90D3-9716BBB90DC2}" type="presOf" srcId="{EA3744B9-4CB4-4522-A480-B2FF52FEA2E6}" destId="{20E1DEE7-E6A5-43FB-A42E-35A9D361FF20}" srcOrd="0" destOrd="0" presId="urn:microsoft.com/office/officeart/2008/layout/NameandTitleOrganizationalChart"/>
    <dgm:cxn modelId="{200B6337-A94B-4773-A9F9-46FC11AA4076}" srcId="{879DB2BF-A7AF-41C7-A913-81BD207A3CE1}" destId="{C5E906C9-C274-4385-AF97-7CC56211A5D0}" srcOrd="2" destOrd="0" parTransId="{817EB761-2CCF-4351-A096-0C35C3F8C891}" sibTransId="{A1A40E75-8489-4C22-AF8E-5051AC588A94}"/>
    <dgm:cxn modelId="{69DE4214-8497-46EB-8A36-DCE5F3D8C07A}" type="presOf" srcId="{F4D6F330-0BC4-40AA-A853-D1609A2E80F1}" destId="{9562F89B-7714-467D-B5D8-43717D1EAF0C}" srcOrd="1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EED44A15-B6B9-4278-A293-0CCE561E634F}" type="presOf" srcId="{C5E906C9-C274-4385-AF97-7CC56211A5D0}" destId="{789F1E47-393D-4244-BD47-82FCB2441704}" srcOrd="0" destOrd="0" presId="urn:microsoft.com/office/officeart/2008/layout/NameandTitleOrganizationalChart"/>
    <dgm:cxn modelId="{24BAAECC-16CD-487F-9D7A-87522EF2E695}" type="presOf" srcId="{E26D0140-60A6-46A1-A65D-53CE88E16729}" destId="{1E1772F4-EFE4-47BD-9A1B-0DFDCE553D4E}" srcOrd="0" destOrd="0" presId="urn:microsoft.com/office/officeart/2008/layout/NameandTitleOrganizationalChart"/>
    <dgm:cxn modelId="{27FE1176-D722-4D4E-B362-A870F3D4D106}" type="presOf" srcId="{EDA635C8-BC27-4E01-831D-7B6A7AFD832C}" destId="{B601E74C-3EE7-4660-A5BC-E5021C85E6EF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2DC15938-8E07-4294-9056-466FAD607297}" type="presOf" srcId="{8EDB9CC8-76F9-440E-9283-7A55DCEBA384}" destId="{5D708B74-ACE9-453F-B044-635E9E7D4DD9}" srcOrd="0" destOrd="0" presId="urn:microsoft.com/office/officeart/2008/layout/NameandTitleOrganizationalChart"/>
    <dgm:cxn modelId="{FCFED174-E412-473F-B6C3-83A043DC0560}" type="presOf" srcId="{879DB2BF-A7AF-41C7-A913-81BD207A3CE1}" destId="{9A2A635C-94C6-4F73-8CE1-DC1AF2485572}" srcOrd="0" destOrd="0" presId="urn:microsoft.com/office/officeart/2008/layout/NameandTitleOrganizationalChart"/>
    <dgm:cxn modelId="{B6B4ECB9-3FCC-4F23-B844-0371594A91C9}" type="presOf" srcId="{A1A40E75-8489-4C22-AF8E-5051AC588A94}" destId="{491E67EF-9DEE-405B-9FF0-3C1607416D28}" srcOrd="0" destOrd="0" presId="urn:microsoft.com/office/officeart/2008/layout/NameandTitleOrganizationalChart"/>
    <dgm:cxn modelId="{FDF33CFB-57B8-427C-81DE-EB8250762044}" type="presOf" srcId="{817EB761-2CCF-4351-A096-0C35C3F8C891}" destId="{D4FD9735-1836-40CF-B7B5-24602CA1CFEA}" srcOrd="0" destOrd="0" presId="urn:microsoft.com/office/officeart/2008/layout/NameandTitleOrganizationalChart"/>
    <dgm:cxn modelId="{3EF7949F-4670-4B2E-814A-49654624A297}" type="presOf" srcId="{24C7AEBF-9890-4106-9BB8-893A32703788}" destId="{C730CC2F-7AC8-42E6-8484-8782D1EC8F5B}" srcOrd="1" destOrd="0" presId="urn:microsoft.com/office/officeart/2008/layout/NameandTitleOrganizationalChart"/>
    <dgm:cxn modelId="{46FCA111-BE16-4B4B-BD08-377212C00DAB}" type="presParOf" srcId="{B601E74C-3EE7-4660-A5BC-E5021C85E6EF}" destId="{DBE5BE5E-BC47-40B9-B9EF-2D199C2B7485}" srcOrd="0" destOrd="0" presId="urn:microsoft.com/office/officeart/2008/layout/NameandTitleOrganizationalChart"/>
    <dgm:cxn modelId="{BBBDE7F2-0D07-4E53-B8C4-D839732C6744}" type="presParOf" srcId="{DBE5BE5E-BC47-40B9-B9EF-2D199C2B7485}" destId="{801185BB-B245-410E-98AB-4431D276F903}" srcOrd="0" destOrd="0" presId="urn:microsoft.com/office/officeart/2008/layout/NameandTitleOrganizationalChart"/>
    <dgm:cxn modelId="{E934406F-0373-47FD-A5C5-9F6ADBCCC8E5}" type="presParOf" srcId="{801185BB-B245-410E-98AB-4431D276F903}" destId="{9A2A635C-94C6-4F73-8CE1-DC1AF2485572}" srcOrd="0" destOrd="0" presId="urn:microsoft.com/office/officeart/2008/layout/NameandTitleOrganizationalChart"/>
    <dgm:cxn modelId="{6A28594F-D3BF-424F-9C38-A93628A8060D}" type="presParOf" srcId="{801185BB-B245-410E-98AB-4431D276F903}" destId="{20E1DEE7-E6A5-43FB-A42E-35A9D361FF20}" srcOrd="1" destOrd="0" presId="urn:microsoft.com/office/officeart/2008/layout/NameandTitleOrganizationalChart"/>
    <dgm:cxn modelId="{475966FA-F4B9-4CD3-A20A-586E603D8BDF}" type="presParOf" srcId="{801185BB-B245-410E-98AB-4431D276F903}" destId="{611A1E18-4525-4A8F-AAA6-BBCE55B216B7}" srcOrd="2" destOrd="0" presId="urn:microsoft.com/office/officeart/2008/layout/NameandTitleOrganizationalChart"/>
    <dgm:cxn modelId="{607A08D6-519A-4A98-8D09-2193937CEB35}" type="presParOf" srcId="{DBE5BE5E-BC47-40B9-B9EF-2D199C2B7485}" destId="{259A3D63-9961-4305-B5AD-A7557B55B39C}" srcOrd="1" destOrd="0" presId="urn:microsoft.com/office/officeart/2008/layout/NameandTitleOrganizationalChart"/>
    <dgm:cxn modelId="{CE1981F0-8EF9-4AC4-BDEB-F7F1B3D2CAEF}" type="presParOf" srcId="{259A3D63-9961-4305-B5AD-A7557B55B39C}" destId="{5D708B74-ACE9-453F-B044-635E9E7D4DD9}" srcOrd="0" destOrd="0" presId="urn:microsoft.com/office/officeart/2008/layout/NameandTitleOrganizationalChart"/>
    <dgm:cxn modelId="{1C747F08-9E88-4FC7-8A90-68D341AC4885}" type="presParOf" srcId="{259A3D63-9961-4305-B5AD-A7557B55B39C}" destId="{666FA93E-7F22-439D-9C17-F019BB023FD1}" srcOrd="1" destOrd="0" presId="urn:microsoft.com/office/officeart/2008/layout/NameandTitleOrganizationalChart"/>
    <dgm:cxn modelId="{73BE4B34-C36E-478A-86B4-1E0508937408}" type="presParOf" srcId="{666FA93E-7F22-439D-9C17-F019BB023FD1}" destId="{E59E8B22-1174-4CD1-92A1-86A246D678C6}" srcOrd="0" destOrd="0" presId="urn:microsoft.com/office/officeart/2008/layout/NameandTitleOrganizationalChart"/>
    <dgm:cxn modelId="{CEDE3FD1-81FD-4331-9257-59B81BAB2646}" type="presParOf" srcId="{E59E8B22-1174-4CD1-92A1-86A246D678C6}" destId="{FB0EBF0F-E00D-4938-A3A7-A80C835D94FE}" srcOrd="0" destOrd="0" presId="urn:microsoft.com/office/officeart/2008/layout/NameandTitleOrganizationalChart"/>
    <dgm:cxn modelId="{052C0FC2-F023-4FDC-920A-7794ECE78C75}" type="presParOf" srcId="{E59E8B22-1174-4CD1-92A1-86A246D678C6}" destId="{79C3F380-4122-4B11-B588-A7ED5891A4A2}" srcOrd="1" destOrd="0" presId="urn:microsoft.com/office/officeart/2008/layout/NameandTitleOrganizationalChart"/>
    <dgm:cxn modelId="{CAF67705-5C1F-4E80-89F6-6B693103D3DF}" type="presParOf" srcId="{E59E8B22-1174-4CD1-92A1-86A246D678C6}" destId="{9562F89B-7714-467D-B5D8-43717D1EAF0C}" srcOrd="2" destOrd="0" presId="urn:microsoft.com/office/officeart/2008/layout/NameandTitleOrganizationalChart"/>
    <dgm:cxn modelId="{5E865EA2-8B0F-4C3C-83D1-73212BAF692E}" type="presParOf" srcId="{666FA93E-7F22-439D-9C17-F019BB023FD1}" destId="{14C4DF90-8FFF-4507-AB50-F037C4B74151}" srcOrd="1" destOrd="0" presId="urn:microsoft.com/office/officeart/2008/layout/NameandTitleOrganizationalChart"/>
    <dgm:cxn modelId="{FFB4D0B0-8C07-43CD-AD96-5465423F12C8}" type="presParOf" srcId="{666FA93E-7F22-439D-9C17-F019BB023FD1}" destId="{B24247EB-D938-415C-B35D-E9E1D325B7CB}" srcOrd="2" destOrd="0" presId="urn:microsoft.com/office/officeart/2008/layout/NameandTitleOrganizationalChart"/>
    <dgm:cxn modelId="{81A06134-CDF8-4E06-9AFB-4D29FB1F424C}" type="presParOf" srcId="{259A3D63-9961-4305-B5AD-A7557B55B39C}" destId="{D4FD9735-1836-40CF-B7B5-24602CA1CFEA}" srcOrd="2" destOrd="0" presId="urn:microsoft.com/office/officeart/2008/layout/NameandTitleOrganizationalChart"/>
    <dgm:cxn modelId="{AB398351-1E27-4D93-AA7E-98D79EA227BD}" type="presParOf" srcId="{259A3D63-9961-4305-B5AD-A7557B55B39C}" destId="{60A5F4EC-EF06-49AE-9008-B12D08249076}" srcOrd="3" destOrd="0" presId="urn:microsoft.com/office/officeart/2008/layout/NameandTitleOrganizationalChart"/>
    <dgm:cxn modelId="{266A36C9-699D-4305-B2C6-F54568A8E0DB}" type="presParOf" srcId="{60A5F4EC-EF06-49AE-9008-B12D08249076}" destId="{FF08FF5E-2C05-4BF8-8FD1-46CC4C8AD50D}" srcOrd="0" destOrd="0" presId="urn:microsoft.com/office/officeart/2008/layout/NameandTitleOrganizationalChart"/>
    <dgm:cxn modelId="{6F50F3D2-28E7-4F29-9C01-804FC33B0810}" type="presParOf" srcId="{FF08FF5E-2C05-4BF8-8FD1-46CC4C8AD50D}" destId="{789F1E47-393D-4244-BD47-82FCB2441704}" srcOrd="0" destOrd="0" presId="urn:microsoft.com/office/officeart/2008/layout/NameandTitleOrganizationalChart"/>
    <dgm:cxn modelId="{64202B99-1055-47A4-974E-F08B076ADE87}" type="presParOf" srcId="{FF08FF5E-2C05-4BF8-8FD1-46CC4C8AD50D}" destId="{491E67EF-9DEE-405B-9FF0-3C1607416D28}" srcOrd="1" destOrd="0" presId="urn:microsoft.com/office/officeart/2008/layout/NameandTitleOrganizationalChart"/>
    <dgm:cxn modelId="{DBD89AFF-92DD-48C6-9A80-93E277930A91}" type="presParOf" srcId="{FF08FF5E-2C05-4BF8-8FD1-46CC4C8AD50D}" destId="{E5DE1655-379C-4D31-B5E2-77CECF581E16}" srcOrd="2" destOrd="0" presId="urn:microsoft.com/office/officeart/2008/layout/NameandTitleOrganizationalChart"/>
    <dgm:cxn modelId="{009742CD-18E0-45D9-890D-C23255FF198B}" type="presParOf" srcId="{60A5F4EC-EF06-49AE-9008-B12D08249076}" destId="{E31453FE-F8B6-4973-BBBC-3CDE450700C4}" srcOrd="1" destOrd="0" presId="urn:microsoft.com/office/officeart/2008/layout/NameandTitleOrganizationalChart"/>
    <dgm:cxn modelId="{CDDC5302-AC7F-42BD-B86F-82A2C3D5345A}" type="presParOf" srcId="{60A5F4EC-EF06-49AE-9008-B12D08249076}" destId="{A3CF1611-084D-404E-B7E7-ED2DC8891D3B}" srcOrd="2" destOrd="0" presId="urn:microsoft.com/office/officeart/2008/layout/NameandTitleOrganizationalChart"/>
    <dgm:cxn modelId="{3A8F3C93-08B6-499D-A901-FF2C2D6EB970}" type="presParOf" srcId="{DBE5BE5E-BC47-40B9-B9EF-2D199C2B7485}" destId="{814E37FD-199C-4FC9-83E0-F4732AD17AD0}" srcOrd="2" destOrd="0" presId="urn:microsoft.com/office/officeart/2008/layout/NameandTitleOrganizationalChart"/>
    <dgm:cxn modelId="{D6CFA981-67E4-423A-B681-E45742C97018}" type="presParOf" srcId="{814E37FD-199C-4FC9-83E0-F4732AD17AD0}" destId="{C6270E00-8E63-43FE-B98C-E76B101242CD}" srcOrd="0" destOrd="0" presId="urn:microsoft.com/office/officeart/2008/layout/NameandTitleOrganizationalChart"/>
    <dgm:cxn modelId="{E43755BF-18EA-4981-A835-884886404E68}" type="presParOf" srcId="{814E37FD-199C-4FC9-83E0-F4732AD17AD0}" destId="{AE256369-C939-491B-AF03-ACD71DF6911B}" srcOrd="1" destOrd="0" presId="urn:microsoft.com/office/officeart/2008/layout/NameandTitleOrganizationalChart"/>
    <dgm:cxn modelId="{6DAC6C24-424F-4ECD-8872-9E7234CC3913}" type="presParOf" srcId="{AE256369-C939-491B-AF03-ACD71DF6911B}" destId="{D6215F25-75B6-4226-BF26-4389B5838500}" srcOrd="0" destOrd="0" presId="urn:microsoft.com/office/officeart/2008/layout/NameandTitleOrganizationalChart"/>
    <dgm:cxn modelId="{7D17890E-060B-43E6-AE1B-08482985C940}" type="presParOf" srcId="{D6215F25-75B6-4226-BF26-4389B5838500}" destId="{CDF2B098-54AB-4A34-B209-A8B14D88A5CE}" srcOrd="0" destOrd="0" presId="urn:microsoft.com/office/officeart/2008/layout/NameandTitleOrganizationalChart"/>
    <dgm:cxn modelId="{8A90C56D-93C4-4BB1-AB9F-F3DA09215551}" type="presParOf" srcId="{D6215F25-75B6-4226-BF26-4389B5838500}" destId="{1E1772F4-EFE4-47BD-9A1B-0DFDCE553D4E}" srcOrd="1" destOrd="0" presId="urn:microsoft.com/office/officeart/2008/layout/NameandTitleOrganizationalChart"/>
    <dgm:cxn modelId="{8830C363-748E-4A1F-9D4A-CCCFD438D929}" type="presParOf" srcId="{D6215F25-75B6-4226-BF26-4389B5838500}" destId="{C730CC2F-7AC8-42E6-8484-8782D1EC8F5B}" srcOrd="2" destOrd="0" presId="urn:microsoft.com/office/officeart/2008/layout/NameandTitleOrganizationalChart"/>
    <dgm:cxn modelId="{EF968824-69E5-48D1-A50D-91BCAAFE091D}" type="presParOf" srcId="{AE256369-C939-491B-AF03-ACD71DF6911B}" destId="{71B9D577-8DE3-41C8-8B49-26AF591EEC8C}" srcOrd="1" destOrd="0" presId="urn:microsoft.com/office/officeart/2008/layout/NameandTitleOrganizationalChart"/>
    <dgm:cxn modelId="{20D67996-71DD-4181-86C0-EE65A3FA9E3F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8353D90-9A51-4CB9-AEE4-DE55520A96C3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42D76EB-A84F-4B87-8ACF-072105BFEE41}">
      <dgm:prSet phldrT="[Text]" custT="1"/>
      <dgm:spPr/>
      <dgm:t>
        <a:bodyPr/>
        <a:lstStyle/>
        <a:p>
          <a:r>
            <a:rPr lang="en-ZA" sz="1400" b="1" dirty="0" smtClean="0"/>
            <a:t>Engineering  Services</a:t>
          </a:r>
          <a:endParaRPr lang="en-ZA" sz="1400" b="1" dirty="0"/>
        </a:p>
      </dgm:t>
    </dgm:pt>
    <dgm:pt modelId="{4FE7E6B8-FC1A-441E-AA3A-F44A723288DC}" type="parTrans" cxnId="{7F8B8B06-DEBD-4BD6-94B2-1B7614179636}">
      <dgm:prSet/>
      <dgm:spPr/>
      <dgm:t>
        <a:bodyPr/>
        <a:lstStyle/>
        <a:p>
          <a:endParaRPr lang="en-ZA"/>
        </a:p>
      </dgm:t>
    </dgm:pt>
    <dgm:pt modelId="{036B88B1-195F-4A1F-B5EE-8E572918A8BC}" type="sibTrans" cxnId="{7F8B8B06-DEBD-4BD6-94B2-1B7614179636}">
      <dgm:prSet custT="1"/>
      <dgm:spPr/>
      <dgm:t>
        <a:bodyPr/>
        <a:lstStyle/>
        <a:p>
          <a:pPr algn="ctr"/>
          <a:r>
            <a:rPr lang="en-ZA" sz="1200" b="1" dirty="0" smtClean="0"/>
            <a:t>Director</a:t>
          </a:r>
          <a:endParaRPr lang="en-ZA" sz="1200" b="1" dirty="0"/>
        </a:p>
      </dgm:t>
    </dgm:pt>
    <dgm:pt modelId="{411F4D46-93B7-45CF-B2DB-D1D80998800A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3A6BF5F7-AF82-4FD3-A91D-9E77DC913078}" type="parTrans" cxnId="{8146305F-C3A7-447F-8144-B11147F7B67E}">
      <dgm:prSet/>
      <dgm:spPr/>
      <dgm:t>
        <a:bodyPr/>
        <a:lstStyle/>
        <a:p>
          <a:endParaRPr lang="en-ZA"/>
        </a:p>
      </dgm:t>
    </dgm:pt>
    <dgm:pt modelId="{D3EF97B7-DF4E-4D9C-96F2-7B59EAEF467C}" type="sibTrans" cxnId="{8146305F-C3A7-447F-8144-B11147F7B67E}">
      <dgm:prSet custT="1"/>
      <dgm:spPr/>
      <dgm:t>
        <a:bodyPr/>
        <a:lstStyle/>
        <a:p>
          <a:pPr algn="ctr"/>
          <a:r>
            <a:rPr lang="en-ZA" sz="1100" b="1" dirty="0" smtClean="0"/>
            <a:t>1 x Secretary</a:t>
          </a:r>
          <a:endParaRPr lang="en-ZA" sz="1100" b="1" dirty="0"/>
        </a:p>
      </dgm:t>
    </dgm:pt>
    <dgm:pt modelId="{481BFCF1-067C-4033-9235-BF47B284A7E4}">
      <dgm:prSet phldrT="[Text]" custT="1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dirty="0" smtClean="0"/>
            <a:t>Project Management Unit </a:t>
          </a:r>
          <a:endParaRPr lang="en-ZA" sz="1200" b="1" dirty="0"/>
        </a:p>
      </dgm:t>
    </dgm:pt>
    <dgm:pt modelId="{B7E3816C-37F0-4828-844E-6F849AE06F85}" type="parTrans" cxnId="{227B0F27-84AF-4337-8674-5554F80E7C0A}">
      <dgm:prSet/>
      <dgm:spPr/>
      <dgm:t>
        <a:bodyPr/>
        <a:lstStyle/>
        <a:p>
          <a:endParaRPr lang="en-ZA"/>
        </a:p>
      </dgm:t>
    </dgm:pt>
    <dgm:pt modelId="{A512EB4F-2D9B-4F72-AE25-35A2AACA8FC6}" type="sibTrans" cxnId="{227B0F27-84AF-4337-8674-5554F80E7C0A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3F3FEDF7-615B-49C3-BBE8-E1C52B7A9491}">
      <dgm:prSet phldrT="[Text]" custT="1"/>
      <dgm:spPr/>
      <dgm:t>
        <a:bodyPr/>
        <a:lstStyle/>
        <a:p>
          <a:r>
            <a:rPr lang="en-ZA" sz="1100" b="1" dirty="0" smtClean="0"/>
            <a:t>Water &amp; Sanitation</a:t>
          </a:r>
          <a:endParaRPr lang="en-ZA" sz="1100" b="1" dirty="0"/>
        </a:p>
      </dgm:t>
    </dgm:pt>
    <dgm:pt modelId="{4C8FC2F7-C127-4241-A696-BF622F32F788}" type="parTrans" cxnId="{4D8459AB-8DD7-40CB-9F56-CB6764D251C8}">
      <dgm:prSet/>
      <dgm:spPr/>
      <dgm:t>
        <a:bodyPr/>
        <a:lstStyle/>
        <a:p>
          <a:endParaRPr lang="en-ZA"/>
        </a:p>
      </dgm:t>
    </dgm:pt>
    <dgm:pt modelId="{E64B2448-AB60-475B-A486-ECCC68396CEB}" type="sibTrans" cxnId="{4D8459AB-8DD7-40CB-9F56-CB6764D251C8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21334C79-CEFC-4C21-AEDD-F5CCB782D19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200" b="1" dirty="0" smtClean="0"/>
            <a:t>Utility Services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b="1" dirty="0"/>
        </a:p>
      </dgm:t>
    </dgm:pt>
    <dgm:pt modelId="{291E8700-EA12-4805-AA25-2D31F3D6F629}" type="parTrans" cxnId="{B4123FED-8FDB-4A8C-94C0-456EF8D6514D}">
      <dgm:prSet/>
      <dgm:spPr/>
      <dgm:t>
        <a:bodyPr/>
        <a:lstStyle/>
        <a:p>
          <a:endParaRPr lang="en-ZA"/>
        </a:p>
      </dgm:t>
    </dgm:pt>
    <dgm:pt modelId="{5A2DA6E3-2406-435B-992B-82130A47A742}" type="sibTrans" cxnId="{B4123FED-8FDB-4A8C-94C0-456EF8D6514D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6E6024D9-044F-43BF-9BEE-03B6BD862795}">
      <dgm:prSet custT="1"/>
      <dgm:spPr/>
      <dgm:t>
        <a:bodyPr/>
        <a:lstStyle/>
        <a:p>
          <a:r>
            <a:rPr lang="en-ZA" sz="1200" b="1" dirty="0" smtClean="0"/>
            <a:t>Planning &amp; Property Management </a:t>
          </a:r>
          <a:endParaRPr lang="en-ZA" sz="1200" b="1" dirty="0"/>
        </a:p>
      </dgm:t>
    </dgm:pt>
    <dgm:pt modelId="{CD0EBF4F-B934-4B65-B2A0-CCF3E2552EE5}" type="parTrans" cxnId="{484428DF-1FF4-4756-9560-B7F3A8627603}">
      <dgm:prSet/>
      <dgm:spPr/>
      <dgm:t>
        <a:bodyPr/>
        <a:lstStyle/>
        <a:p>
          <a:endParaRPr lang="en-ZA"/>
        </a:p>
      </dgm:t>
    </dgm:pt>
    <dgm:pt modelId="{179225EF-DF5D-4F44-9E78-8C65E770D927}" type="sibTrans" cxnId="{484428DF-1FF4-4756-9560-B7F3A8627603}">
      <dgm:prSet custT="1"/>
      <dgm:spPr/>
      <dgm:t>
        <a:bodyPr/>
        <a:lstStyle/>
        <a:p>
          <a:pPr algn="ctr"/>
          <a:r>
            <a:rPr lang="en-ZA" sz="1100" b="1" dirty="0" smtClean="0"/>
            <a:t>1 x Manager </a:t>
          </a:r>
          <a:endParaRPr lang="en-ZA" sz="1100" b="1" dirty="0"/>
        </a:p>
      </dgm:t>
    </dgm:pt>
    <dgm:pt modelId="{2E4D5426-9CDF-4964-B10D-FAFA97E9E606}" type="pres">
      <dgm:prSet presAssocID="{A8353D90-9A51-4CB9-AEE4-DE55520A96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A5E0998B-B0F7-4D24-AA9B-638D2E5EE482}" type="pres">
      <dgm:prSet presAssocID="{E42D76EB-A84F-4B87-8ACF-072105BFEE41}" presName="hierRoot1" presStyleCnt="0">
        <dgm:presLayoutVars>
          <dgm:hierBranch val="init"/>
        </dgm:presLayoutVars>
      </dgm:prSet>
      <dgm:spPr/>
    </dgm:pt>
    <dgm:pt modelId="{072EAB61-C7AD-4BB2-8EB2-451BBD6D8F9D}" type="pres">
      <dgm:prSet presAssocID="{E42D76EB-A84F-4B87-8ACF-072105BFEE41}" presName="rootComposite1" presStyleCnt="0"/>
      <dgm:spPr/>
    </dgm:pt>
    <dgm:pt modelId="{B1574118-276B-4316-8C14-2FAFB428335B}" type="pres">
      <dgm:prSet presAssocID="{E42D76EB-A84F-4B87-8ACF-072105BFEE41}" presName="rootText1" presStyleLbl="node0" presStyleIdx="0" presStyleCnt="1" custScaleX="179337" custScaleY="147077" custLinFactY="-14006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F03E58D-CA42-456D-B382-B49FA7FFF347}" type="pres">
      <dgm:prSet presAssocID="{E42D76EB-A84F-4B87-8ACF-072105BFEE41}" presName="titleText1" presStyleLbl="fgAcc0" presStyleIdx="0" presStyleCnt="1" custScaleX="85103" custScaleY="140183" custLinFactNeighborX="51625" custLinFactNeighborY="-3261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9F7D118-F926-4F38-B247-0055C49F64B0}" type="pres">
      <dgm:prSet presAssocID="{E42D76EB-A84F-4B87-8ACF-072105BFEE41}" presName="rootConnector1" presStyleLbl="node1" presStyleIdx="0" presStyleCnt="4"/>
      <dgm:spPr/>
      <dgm:t>
        <a:bodyPr/>
        <a:lstStyle/>
        <a:p>
          <a:endParaRPr lang="en-ZA"/>
        </a:p>
      </dgm:t>
    </dgm:pt>
    <dgm:pt modelId="{FCA23108-BC6C-4A4E-9065-37673501DEA5}" type="pres">
      <dgm:prSet presAssocID="{E42D76EB-A84F-4B87-8ACF-072105BFEE41}" presName="hierChild2" presStyleCnt="0"/>
      <dgm:spPr/>
    </dgm:pt>
    <dgm:pt modelId="{E179BE68-4BD7-4868-B9A2-86888831FB3F}" type="pres">
      <dgm:prSet presAssocID="{B7E3816C-37F0-4828-844E-6F849AE06F85}" presName="Name37" presStyleLbl="parChTrans1D2" presStyleIdx="0" presStyleCnt="5"/>
      <dgm:spPr/>
      <dgm:t>
        <a:bodyPr/>
        <a:lstStyle/>
        <a:p>
          <a:endParaRPr lang="en-ZA"/>
        </a:p>
      </dgm:t>
    </dgm:pt>
    <dgm:pt modelId="{8D155368-6A06-4196-A597-49B089EA5E75}" type="pres">
      <dgm:prSet presAssocID="{481BFCF1-067C-4033-9235-BF47B284A7E4}" presName="hierRoot2" presStyleCnt="0">
        <dgm:presLayoutVars>
          <dgm:hierBranch val="init"/>
        </dgm:presLayoutVars>
      </dgm:prSet>
      <dgm:spPr/>
    </dgm:pt>
    <dgm:pt modelId="{EBAE9E86-F201-45A6-8139-E3C56C100ECD}" type="pres">
      <dgm:prSet presAssocID="{481BFCF1-067C-4033-9235-BF47B284A7E4}" presName="rootComposite" presStyleCnt="0"/>
      <dgm:spPr/>
    </dgm:pt>
    <dgm:pt modelId="{EB829D1F-52EA-4EF1-9DAF-B395684001D2}" type="pres">
      <dgm:prSet presAssocID="{481BFCF1-067C-4033-9235-BF47B284A7E4}" presName="rootText" presStyleLbl="node1" presStyleIdx="0" presStyleCnt="4" custScaleX="110078" custScaleY="110605" custLinFactNeighborX="-4750" custLinFactNeighborY="3440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A9999865-2C2B-403D-9B63-AA396A4E40EB}" type="pres">
      <dgm:prSet presAssocID="{481BFCF1-067C-4033-9235-BF47B284A7E4}" presName="titleText2" presStyleLbl="fgAcc1" presStyleIdx="0" presStyleCnt="4" custScaleX="102586" custScaleY="119442" custLinFactY="33603" custLinFactNeighborX="8671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3C33374-4466-4F55-AD31-BBEC1EBB740A}" type="pres">
      <dgm:prSet presAssocID="{481BFCF1-067C-4033-9235-BF47B284A7E4}" presName="rootConnector" presStyleLbl="node2" presStyleIdx="0" presStyleCnt="0"/>
      <dgm:spPr/>
      <dgm:t>
        <a:bodyPr/>
        <a:lstStyle/>
        <a:p>
          <a:endParaRPr lang="en-ZA"/>
        </a:p>
      </dgm:t>
    </dgm:pt>
    <dgm:pt modelId="{9626ECEF-5C27-4024-8533-20619764583B}" type="pres">
      <dgm:prSet presAssocID="{481BFCF1-067C-4033-9235-BF47B284A7E4}" presName="hierChild4" presStyleCnt="0"/>
      <dgm:spPr/>
    </dgm:pt>
    <dgm:pt modelId="{43EBBE1C-3C36-478A-A6C7-7B95BDA6C51C}" type="pres">
      <dgm:prSet presAssocID="{481BFCF1-067C-4033-9235-BF47B284A7E4}" presName="hierChild5" presStyleCnt="0"/>
      <dgm:spPr/>
    </dgm:pt>
    <dgm:pt modelId="{1C7FAB8B-A9FC-4B50-9B8D-E4F7DB807CAA}" type="pres">
      <dgm:prSet presAssocID="{4C8FC2F7-C127-4241-A696-BF622F32F788}" presName="Name37" presStyleLbl="parChTrans1D2" presStyleIdx="1" presStyleCnt="5"/>
      <dgm:spPr/>
      <dgm:t>
        <a:bodyPr/>
        <a:lstStyle/>
        <a:p>
          <a:endParaRPr lang="en-ZA"/>
        </a:p>
      </dgm:t>
    </dgm:pt>
    <dgm:pt modelId="{00B42C75-53EC-4A25-8BA5-AC0E5758683D}" type="pres">
      <dgm:prSet presAssocID="{3F3FEDF7-615B-49C3-BBE8-E1C52B7A9491}" presName="hierRoot2" presStyleCnt="0">
        <dgm:presLayoutVars>
          <dgm:hierBranch val="init"/>
        </dgm:presLayoutVars>
      </dgm:prSet>
      <dgm:spPr/>
    </dgm:pt>
    <dgm:pt modelId="{9CEAC0C5-89C4-44C3-A132-84532FC7B101}" type="pres">
      <dgm:prSet presAssocID="{3F3FEDF7-615B-49C3-BBE8-E1C52B7A9491}" presName="rootComposite" presStyleCnt="0"/>
      <dgm:spPr/>
    </dgm:pt>
    <dgm:pt modelId="{44FA2DFA-4553-4409-A232-776250AC0DAB}" type="pres">
      <dgm:prSet presAssocID="{3F3FEDF7-615B-49C3-BBE8-E1C52B7A9491}" presName="rootText" presStyleLbl="node1" presStyleIdx="1" presStyleCnt="4" custScaleY="101295" custLinFactNeighborX="2000" custLinFactNeighborY="3500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6BCBF18B-C9C7-435F-BCCC-16C97E605395}" type="pres">
      <dgm:prSet presAssocID="{3F3FEDF7-615B-49C3-BBE8-E1C52B7A9491}" presName="titleText2" presStyleLbl="fgAcc1" presStyleIdx="1" presStyleCnt="4" custScaleY="127581" custLinFactY="24292" custLinFactNeighborX="-14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5D4BE02-7F68-4193-AA1D-7F84594975FC}" type="pres">
      <dgm:prSet presAssocID="{3F3FEDF7-615B-49C3-BBE8-E1C52B7A9491}" presName="rootConnector" presStyleLbl="node2" presStyleIdx="0" presStyleCnt="0"/>
      <dgm:spPr/>
      <dgm:t>
        <a:bodyPr/>
        <a:lstStyle/>
        <a:p>
          <a:endParaRPr lang="en-ZA"/>
        </a:p>
      </dgm:t>
    </dgm:pt>
    <dgm:pt modelId="{901C2716-CBC6-41BE-80D5-3BD588920F94}" type="pres">
      <dgm:prSet presAssocID="{3F3FEDF7-615B-49C3-BBE8-E1C52B7A9491}" presName="hierChild4" presStyleCnt="0"/>
      <dgm:spPr/>
    </dgm:pt>
    <dgm:pt modelId="{4626D787-A234-43B1-8C23-10832C7B05AB}" type="pres">
      <dgm:prSet presAssocID="{3F3FEDF7-615B-49C3-BBE8-E1C52B7A9491}" presName="hierChild5" presStyleCnt="0"/>
      <dgm:spPr/>
    </dgm:pt>
    <dgm:pt modelId="{6F279C02-C24A-4170-835F-8C1E0896F6D4}" type="pres">
      <dgm:prSet presAssocID="{291E8700-EA12-4805-AA25-2D31F3D6F629}" presName="Name37" presStyleLbl="parChTrans1D2" presStyleIdx="2" presStyleCnt="5"/>
      <dgm:spPr/>
      <dgm:t>
        <a:bodyPr/>
        <a:lstStyle/>
        <a:p>
          <a:endParaRPr lang="en-ZA"/>
        </a:p>
      </dgm:t>
    </dgm:pt>
    <dgm:pt modelId="{8682BA6A-BAAF-490F-89E0-73E3FF8646C0}" type="pres">
      <dgm:prSet presAssocID="{21334C79-CEFC-4C21-AEDD-F5CCB782D192}" presName="hierRoot2" presStyleCnt="0">
        <dgm:presLayoutVars>
          <dgm:hierBranch val="init"/>
        </dgm:presLayoutVars>
      </dgm:prSet>
      <dgm:spPr/>
    </dgm:pt>
    <dgm:pt modelId="{FEE8B070-6342-4D82-A8B8-F5DA2F00DEFC}" type="pres">
      <dgm:prSet presAssocID="{21334C79-CEFC-4C21-AEDD-F5CCB782D192}" presName="rootComposite" presStyleCnt="0"/>
      <dgm:spPr/>
    </dgm:pt>
    <dgm:pt modelId="{DE2A785B-08F5-4852-946B-AD92E6AADA30}" type="pres">
      <dgm:prSet presAssocID="{21334C79-CEFC-4C21-AEDD-F5CCB782D192}" presName="rootText" presStyleLbl="node1" presStyleIdx="2" presStyleCnt="4" custScaleY="113148" custLinFactNeighborX="8415" custLinFactNeighborY="4233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F01602BA-9529-4D10-A153-246E389693C2}" type="pres">
      <dgm:prSet presAssocID="{21334C79-CEFC-4C21-AEDD-F5CCB782D192}" presName="titleText2" presStyleLbl="fgAcc1" presStyleIdx="2" presStyleCnt="4" custScaleY="128590" custLinFactY="36473" custLinFactNeighborX="8103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C23BC2E-430B-4304-9666-261D16A979CD}" type="pres">
      <dgm:prSet presAssocID="{21334C79-CEFC-4C21-AEDD-F5CCB782D192}" presName="rootConnector" presStyleLbl="node2" presStyleIdx="0" presStyleCnt="0"/>
      <dgm:spPr/>
      <dgm:t>
        <a:bodyPr/>
        <a:lstStyle/>
        <a:p>
          <a:endParaRPr lang="en-ZA"/>
        </a:p>
      </dgm:t>
    </dgm:pt>
    <dgm:pt modelId="{D64F13E1-80F6-4FCC-A8B8-F2FD2ECCF669}" type="pres">
      <dgm:prSet presAssocID="{21334C79-CEFC-4C21-AEDD-F5CCB782D192}" presName="hierChild4" presStyleCnt="0"/>
      <dgm:spPr/>
    </dgm:pt>
    <dgm:pt modelId="{164A32DD-7A75-46DA-BB7F-B7759C6204DA}" type="pres">
      <dgm:prSet presAssocID="{21334C79-CEFC-4C21-AEDD-F5CCB782D192}" presName="hierChild5" presStyleCnt="0"/>
      <dgm:spPr/>
    </dgm:pt>
    <dgm:pt modelId="{17953F04-E114-45DC-A2CC-93D9ED3E8A73}" type="pres">
      <dgm:prSet presAssocID="{CD0EBF4F-B934-4B65-B2A0-CCF3E2552EE5}" presName="Name37" presStyleLbl="parChTrans1D2" presStyleIdx="3" presStyleCnt="5"/>
      <dgm:spPr/>
      <dgm:t>
        <a:bodyPr/>
        <a:lstStyle/>
        <a:p>
          <a:endParaRPr lang="en-ZA"/>
        </a:p>
      </dgm:t>
    </dgm:pt>
    <dgm:pt modelId="{65A8464A-5241-4740-8F2D-98C3F388EED1}" type="pres">
      <dgm:prSet presAssocID="{6E6024D9-044F-43BF-9BEE-03B6BD862795}" presName="hierRoot2" presStyleCnt="0">
        <dgm:presLayoutVars>
          <dgm:hierBranch val="init"/>
        </dgm:presLayoutVars>
      </dgm:prSet>
      <dgm:spPr/>
    </dgm:pt>
    <dgm:pt modelId="{53630EB4-A6F5-4D8B-A135-C1EDD7A0335C}" type="pres">
      <dgm:prSet presAssocID="{6E6024D9-044F-43BF-9BEE-03B6BD862795}" presName="rootComposite" presStyleCnt="0"/>
      <dgm:spPr/>
    </dgm:pt>
    <dgm:pt modelId="{9A7BC09E-ADA8-4E27-BB7B-97CB54EDCFC9}" type="pres">
      <dgm:prSet presAssocID="{6E6024D9-044F-43BF-9BEE-03B6BD862795}" presName="rootText" presStyleLbl="node1" presStyleIdx="3" presStyleCnt="4" custLinFactNeighborY="3558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5944915-5354-426E-9504-5CF81C8918CF}" type="pres">
      <dgm:prSet presAssocID="{6E6024D9-044F-43BF-9BEE-03B6BD862795}" presName="titleText2" presStyleLbl="fgAcc1" presStyleIdx="3" presStyleCnt="4" custLinFactY="4007" custLinFactNeighborX="2317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97FF0D5-0E0B-4492-8A9A-4A969C822CC5}" type="pres">
      <dgm:prSet presAssocID="{6E6024D9-044F-43BF-9BEE-03B6BD862795}" presName="rootConnector" presStyleLbl="node2" presStyleIdx="0" presStyleCnt="0"/>
      <dgm:spPr/>
      <dgm:t>
        <a:bodyPr/>
        <a:lstStyle/>
        <a:p>
          <a:endParaRPr lang="en-ZA"/>
        </a:p>
      </dgm:t>
    </dgm:pt>
    <dgm:pt modelId="{2F698479-5DA6-4767-9790-DE5FAEE92771}" type="pres">
      <dgm:prSet presAssocID="{6E6024D9-044F-43BF-9BEE-03B6BD862795}" presName="hierChild4" presStyleCnt="0"/>
      <dgm:spPr/>
    </dgm:pt>
    <dgm:pt modelId="{E6C69D7F-BECB-43B4-8B5B-E715C7C0FF05}" type="pres">
      <dgm:prSet presAssocID="{6E6024D9-044F-43BF-9BEE-03B6BD862795}" presName="hierChild5" presStyleCnt="0"/>
      <dgm:spPr/>
    </dgm:pt>
    <dgm:pt modelId="{C7EDC08A-ED08-4669-AE7F-FA54EA32893E}" type="pres">
      <dgm:prSet presAssocID="{E42D76EB-A84F-4B87-8ACF-072105BFEE41}" presName="hierChild3" presStyleCnt="0"/>
      <dgm:spPr/>
    </dgm:pt>
    <dgm:pt modelId="{A1B49790-8CE4-469F-916F-83CE2D7F8553}" type="pres">
      <dgm:prSet presAssocID="{3A6BF5F7-AF82-4FD3-A91D-9E77DC913078}" presName="Name96" presStyleLbl="parChTrans1D2" presStyleIdx="4" presStyleCnt="5"/>
      <dgm:spPr/>
      <dgm:t>
        <a:bodyPr/>
        <a:lstStyle/>
        <a:p>
          <a:endParaRPr lang="en-ZA"/>
        </a:p>
      </dgm:t>
    </dgm:pt>
    <dgm:pt modelId="{61A98C75-8399-49C4-AAB1-51D0CC3BBD31}" type="pres">
      <dgm:prSet presAssocID="{411F4D46-93B7-45CF-B2DB-D1D80998800A}" presName="hierRoot3" presStyleCnt="0">
        <dgm:presLayoutVars>
          <dgm:hierBranch val="init"/>
        </dgm:presLayoutVars>
      </dgm:prSet>
      <dgm:spPr/>
    </dgm:pt>
    <dgm:pt modelId="{EF9E216F-F16A-414F-A5C9-29E2AF4ABE71}" type="pres">
      <dgm:prSet presAssocID="{411F4D46-93B7-45CF-B2DB-D1D80998800A}" presName="rootComposite3" presStyleCnt="0"/>
      <dgm:spPr/>
    </dgm:pt>
    <dgm:pt modelId="{447006D2-8E1F-4DF3-91F8-16318E419B32}" type="pres">
      <dgm:prSet presAssocID="{411F4D46-93B7-45CF-B2DB-D1D80998800A}" presName="rootText3" presStyleLbl="asst1" presStyleIdx="0" presStyleCnt="1" custScaleX="116419" custScaleY="91175" custLinFactNeighborX="-37036" custLinFactNeighborY="-1597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0D14861-0A79-4F0C-82D9-EA995757D896}" type="pres">
      <dgm:prSet presAssocID="{411F4D46-93B7-45CF-B2DB-D1D80998800A}" presName="titleText3" presStyleLbl="fgAcc2" presStyleIdx="0" presStyleCnt="1" custScaleX="74629" custScaleY="135833" custLinFactNeighborX="-24805" custLinFactNeighborY="-8901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8FBBBDF9-E3CD-4C31-93C9-7B0D3A855878}" type="pres">
      <dgm:prSet presAssocID="{411F4D46-93B7-45CF-B2DB-D1D80998800A}" presName="rootConnector3" presStyleLbl="asst1" presStyleIdx="0" presStyleCnt="1"/>
      <dgm:spPr/>
      <dgm:t>
        <a:bodyPr/>
        <a:lstStyle/>
        <a:p>
          <a:endParaRPr lang="en-ZA"/>
        </a:p>
      </dgm:t>
    </dgm:pt>
    <dgm:pt modelId="{07F9A09B-73EB-4245-92F3-B0B377D5A6FF}" type="pres">
      <dgm:prSet presAssocID="{411F4D46-93B7-45CF-B2DB-D1D80998800A}" presName="hierChild6" presStyleCnt="0"/>
      <dgm:spPr/>
    </dgm:pt>
    <dgm:pt modelId="{5F142499-8FFB-43C8-8FB9-8BF1D11D02D7}" type="pres">
      <dgm:prSet presAssocID="{411F4D46-93B7-45CF-B2DB-D1D80998800A}" presName="hierChild7" presStyleCnt="0"/>
      <dgm:spPr/>
    </dgm:pt>
  </dgm:ptLst>
  <dgm:cxnLst>
    <dgm:cxn modelId="{07009563-1527-42DE-B033-F5C731A46A5E}" type="presOf" srcId="{036B88B1-195F-4A1F-B5EE-8E572918A8BC}" destId="{7F03E58D-CA42-456D-B382-B49FA7FFF347}" srcOrd="0" destOrd="0" presId="urn:microsoft.com/office/officeart/2008/layout/NameandTitleOrganizationalChart"/>
    <dgm:cxn modelId="{45D6F162-A26F-4CCF-A88B-CF557F039886}" type="presOf" srcId="{3F3FEDF7-615B-49C3-BBE8-E1C52B7A9491}" destId="{D5D4BE02-7F68-4193-AA1D-7F84594975FC}" srcOrd="1" destOrd="0" presId="urn:microsoft.com/office/officeart/2008/layout/NameandTitleOrganizationalChart"/>
    <dgm:cxn modelId="{FE94B487-5BA5-40CA-BDA2-6BE1209CCC1B}" type="presOf" srcId="{21334C79-CEFC-4C21-AEDD-F5CCB782D192}" destId="{1C23BC2E-430B-4304-9666-261D16A979CD}" srcOrd="1" destOrd="0" presId="urn:microsoft.com/office/officeart/2008/layout/NameandTitleOrganizationalChart"/>
    <dgm:cxn modelId="{0E92A0B1-C478-4FDF-A2B0-329277F59D1A}" type="presOf" srcId="{291E8700-EA12-4805-AA25-2D31F3D6F629}" destId="{6F279C02-C24A-4170-835F-8C1E0896F6D4}" srcOrd="0" destOrd="0" presId="urn:microsoft.com/office/officeart/2008/layout/NameandTitleOrganizationalChart"/>
    <dgm:cxn modelId="{B4123FED-8FDB-4A8C-94C0-456EF8D6514D}" srcId="{E42D76EB-A84F-4B87-8ACF-072105BFEE41}" destId="{21334C79-CEFC-4C21-AEDD-F5CCB782D192}" srcOrd="3" destOrd="0" parTransId="{291E8700-EA12-4805-AA25-2D31F3D6F629}" sibTransId="{5A2DA6E3-2406-435B-992B-82130A47A742}"/>
    <dgm:cxn modelId="{886081BE-4CCF-4963-8337-365BE8E34474}" type="presOf" srcId="{3A6BF5F7-AF82-4FD3-A91D-9E77DC913078}" destId="{A1B49790-8CE4-469F-916F-83CE2D7F8553}" srcOrd="0" destOrd="0" presId="urn:microsoft.com/office/officeart/2008/layout/NameandTitleOrganizationalChart"/>
    <dgm:cxn modelId="{8146305F-C3A7-447F-8144-B11147F7B67E}" srcId="{E42D76EB-A84F-4B87-8ACF-072105BFEE41}" destId="{411F4D46-93B7-45CF-B2DB-D1D80998800A}" srcOrd="0" destOrd="0" parTransId="{3A6BF5F7-AF82-4FD3-A91D-9E77DC913078}" sibTransId="{D3EF97B7-DF4E-4D9C-96F2-7B59EAEF467C}"/>
    <dgm:cxn modelId="{7F8B8B06-DEBD-4BD6-94B2-1B7614179636}" srcId="{A8353D90-9A51-4CB9-AEE4-DE55520A96C3}" destId="{E42D76EB-A84F-4B87-8ACF-072105BFEE41}" srcOrd="0" destOrd="0" parTransId="{4FE7E6B8-FC1A-441E-AA3A-F44A723288DC}" sibTransId="{036B88B1-195F-4A1F-B5EE-8E572918A8BC}"/>
    <dgm:cxn modelId="{500C91EC-18ED-48A0-98A4-7FAEABEC34D7}" type="presOf" srcId="{411F4D46-93B7-45CF-B2DB-D1D80998800A}" destId="{447006D2-8E1F-4DF3-91F8-16318E419B32}" srcOrd="0" destOrd="0" presId="urn:microsoft.com/office/officeart/2008/layout/NameandTitleOrganizationalChart"/>
    <dgm:cxn modelId="{F99001A9-7B17-4948-BA06-BF45FD549E37}" type="presOf" srcId="{6E6024D9-044F-43BF-9BEE-03B6BD862795}" destId="{9A7BC09E-ADA8-4E27-BB7B-97CB54EDCFC9}" srcOrd="0" destOrd="0" presId="urn:microsoft.com/office/officeart/2008/layout/NameandTitleOrganizationalChart"/>
    <dgm:cxn modelId="{1D638A02-9FCD-44C7-B92B-F1A8DCAAEF0D}" type="presOf" srcId="{5A2DA6E3-2406-435B-992B-82130A47A742}" destId="{F01602BA-9529-4D10-A153-246E389693C2}" srcOrd="0" destOrd="0" presId="urn:microsoft.com/office/officeart/2008/layout/NameandTitleOrganizationalChart"/>
    <dgm:cxn modelId="{EA29F35C-5A71-4E50-B10B-A5688705DC37}" type="presOf" srcId="{D3EF97B7-DF4E-4D9C-96F2-7B59EAEF467C}" destId="{C0D14861-0A79-4F0C-82D9-EA995757D896}" srcOrd="0" destOrd="0" presId="urn:microsoft.com/office/officeart/2008/layout/NameandTitleOrganizationalChart"/>
    <dgm:cxn modelId="{09225DA9-FD13-4061-AF08-7D25382E5C64}" type="presOf" srcId="{21334C79-CEFC-4C21-AEDD-F5CCB782D192}" destId="{DE2A785B-08F5-4852-946B-AD92E6AADA30}" srcOrd="0" destOrd="0" presId="urn:microsoft.com/office/officeart/2008/layout/NameandTitleOrganizationalChart"/>
    <dgm:cxn modelId="{2351C1FC-9964-4B56-A7C7-0BFF26CBA715}" type="presOf" srcId="{481BFCF1-067C-4033-9235-BF47B284A7E4}" destId="{C3C33374-4466-4F55-AD31-BBEC1EBB740A}" srcOrd="1" destOrd="0" presId="urn:microsoft.com/office/officeart/2008/layout/NameandTitleOrganizationalChart"/>
    <dgm:cxn modelId="{C44282A2-88F0-45BB-B290-7A9CC2714D9F}" type="presOf" srcId="{179225EF-DF5D-4F44-9E78-8C65E770D927}" destId="{D5944915-5354-426E-9504-5CF81C8918CF}" srcOrd="0" destOrd="0" presId="urn:microsoft.com/office/officeart/2008/layout/NameandTitleOrganizationalChart"/>
    <dgm:cxn modelId="{582619BE-625D-46D9-B1FC-19CF145C0557}" type="presOf" srcId="{E64B2448-AB60-475B-A486-ECCC68396CEB}" destId="{6BCBF18B-C9C7-435F-BCCC-16C97E605395}" srcOrd="0" destOrd="0" presId="urn:microsoft.com/office/officeart/2008/layout/NameandTitleOrganizationalChart"/>
    <dgm:cxn modelId="{F4472EE3-CB57-4DDC-A85E-DC71FD967C6F}" type="presOf" srcId="{3F3FEDF7-615B-49C3-BBE8-E1C52B7A9491}" destId="{44FA2DFA-4553-4409-A232-776250AC0DAB}" srcOrd="0" destOrd="0" presId="urn:microsoft.com/office/officeart/2008/layout/NameandTitleOrganizationalChart"/>
    <dgm:cxn modelId="{1DA0A361-B810-4DB2-8015-D8EB9B4A26FE}" type="presOf" srcId="{6E6024D9-044F-43BF-9BEE-03B6BD862795}" destId="{197FF0D5-0E0B-4492-8A9A-4A969C822CC5}" srcOrd="1" destOrd="0" presId="urn:microsoft.com/office/officeart/2008/layout/NameandTitleOrganizationalChart"/>
    <dgm:cxn modelId="{C8E748F1-C34B-4AC9-B81C-B0EB81BD753B}" type="presOf" srcId="{B7E3816C-37F0-4828-844E-6F849AE06F85}" destId="{E179BE68-4BD7-4868-B9A2-86888831FB3F}" srcOrd="0" destOrd="0" presId="urn:microsoft.com/office/officeart/2008/layout/NameandTitleOrganizationalChart"/>
    <dgm:cxn modelId="{4D8459AB-8DD7-40CB-9F56-CB6764D251C8}" srcId="{E42D76EB-A84F-4B87-8ACF-072105BFEE41}" destId="{3F3FEDF7-615B-49C3-BBE8-E1C52B7A9491}" srcOrd="2" destOrd="0" parTransId="{4C8FC2F7-C127-4241-A696-BF622F32F788}" sibTransId="{E64B2448-AB60-475B-A486-ECCC68396CEB}"/>
    <dgm:cxn modelId="{484428DF-1FF4-4756-9560-B7F3A8627603}" srcId="{E42D76EB-A84F-4B87-8ACF-072105BFEE41}" destId="{6E6024D9-044F-43BF-9BEE-03B6BD862795}" srcOrd="4" destOrd="0" parTransId="{CD0EBF4F-B934-4B65-B2A0-CCF3E2552EE5}" sibTransId="{179225EF-DF5D-4F44-9E78-8C65E770D927}"/>
    <dgm:cxn modelId="{E0F1C39B-9905-462C-9114-B528B42C13D2}" type="presOf" srcId="{E42D76EB-A84F-4B87-8ACF-072105BFEE41}" destId="{B1574118-276B-4316-8C14-2FAFB428335B}" srcOrd="0" destOrd="0" presId="urn:microsoft.com/office/officeart/2008/layout/NameandTitleOrganizationalChart"/>
    <dgm:cxn modelId="{6E3AAFF6-A1EC-4762-8C9D-49AD9B5F6C41}" type="presOf" srcId="{CD0EBF4F-B934-4B65-B2A0-CCF3E2552EE5}" destId="{17953F04-E114-45DC-A2CC-93D9ED3E8A73}" srcOrd="0" destOrd="0" presId="urn:microsoft.com/office/officeart/2008/layout/NameandTitleOrganizationalChart"/>
    <dgm:cxn modelId="{880E3941-C673-49D2-BAEA-94D61D793F26}" type="presOf" srcId="{A512EB4F-2D9B-4F72-AE25-35A2AACA8FC6}" destId="{A9999865-2C2B-403D-9B63-AA396A4E40EB}" srcOrd="0" destOrd="0" presId="urn:microsoft.com/office/officeart/2008/layout/NameandTitleOrganizationalChart"/>
    <dgm:cxn modelId="{9EAA4D11-4C7D-445F-9892-B532508F1A95}" type="presOf" srcId="{A8353D90-9A51-4CB9-AEE4-DE55520A96C3}" destId="{2E4D5426-9CDF-4964-B10D-FAFA97E9E606}" srcOrd="0" destOrd="0" presId="urn:microsoft.com/office/officeart/2008/layout/NameandTitleOrganizationalChart"/>
    <dgm:cxn modelId="{554FB00E-1DDE-4872-BD2F-1C66BC3B0B37}" type="presOf" srcId="{E42D76EB-A84F-4B87-8ACF-072105BFEE41}" destId="{49F7D118-F926-4F38-B247-0055C49F64B0}" srcOrd="1" destOrd="0" presId="urn:microsoft.com/office/officeart/2008/layout/NameandTitleOrganizationalChart"/>
    <dgm:cxn modelId="{57F5BA36-23A7-45B6-A2B2-60D3FF3E1842}" type="presOf" srcId="{411F4D46-93B7-45CF-B2DB-D1D80998800A}" destId="{8FBBBDF9-E3CD-4C31-93C9-7B0D3A855878}" srcOrd="1" destOrd="0" presId="urn:microsoft.com/office/officeart/2008/layout/NameandTitleOrganizationalChart"/>
    <dgm:cxn modelId="{8F2F51CD-7815-4208-89BF-B705B6B5C916}" type="presOf" srcId="{481BFCF1-067C-4033-9235-BF47B284A7E4}" destId="{EB829D1F-52EA-4EF1-9DAF-B395684001D2}" srcOrd="0" destOrd="0" presId="urn:microsoft.com/office/officeart/2008/layout/NameandTitleOrganizationalChart"/>
    <dgm:cxn modelId="{227B0F27-84AF-4337-8674-5554F80E7C0A}" srcId="{E42D76EB-A84F-4B87-8ACF-072105BFEE41}" destId="{481BFCF1-067C-4033-9235-BF47B284A7E4}" srcOrd="1" destOrd="0" parTransId="{B7E3816C-37F0-4828-844E-6F849AE06F85}" sibTransId="{A512EB4F-2D9B-4F72-AE25-35A2AACA8FC6}"/>
    <dgm:cxn modelId="{31DF57C2-9666-4090-A800-8956BC5227C3}" type="presOf" srcId="{4C8FC2F7-C127-4241-A696-BF622F32F788}" destId="{1C7FAB8B-A9FC-4B50-9B8D-E4F7DB807CAA}" srcOrd="0" destOrd="0" presId="urn:microsoft.com/office/officeart/2008/layout/NameandTitleOrganizationalChart"/>
    <dgm:cxn modelId="{9F359AFB-C77D-48D4-8FD9-2A659F3BAA47}" type="presParOf" srcId="{2E4D5426-9CDF-4964-B10D-FAFA97E9E606}" destId="{A5E0998B-B0F7-4D24-AA9B-638D2E5EE482}" srcOrd="0" destOrd="0" presId="urn:microsoft.com/office/officeart/2008/layout/NameandTitleOrganizationalChart"/>
    <dgm:cxn modelId="{961E7C00-573F-49F3-8245-723AAACFF6DF}" type="presParOf" srcId="{A5E0998B-B0F7-4D24-AA9B-638D2E5EE482}" destId="{072EAB61-C7AD-4BB2-8EB2-451BBD6D8F9D}" srcOrd="0" destOrd="0" presId="urn:microsoft.com/office/officeart/2008/layout/NameandTitleOrganizationalChart"/>
    <dgm:cxn modelId="{02B9802C-B349-4BC4-B280-002D710819F1}" type="presParOf" srcId="{072EAB61-C7AD-4BB2-8EB2-451BBD6D8F9D}" destId="{B1574118-276B-4316-8C14-2FAFB428335B}" srcOrd="0" destOrd="0" presId="urn:microsoft.com/office/officeart/2008/layout/NameandTitleOrganizationalChart"/>
    <dgm:cxn modelId="{8C63E3C7-32D3-41BC-A19E-53838583E426}" type="presParOf" srcId="{072EAB61-C7AD-4BB2-8EB2-451BBD6D8F9D}" destId="{7F03E58D-CA42-456D-B382-B49FA7FFF347}" srcOrd="1" destOrd="0" presId="urn:microsoft.com/office/officeart/2008/layout/NameandTitleOrganizationalChart"/>
    <dgm:cxn modelId="{AD54F783-278B-4978-8E02-859E1DFBBAEB}" type="presParOf" srcId="{072EAB61-C7AD-4BB2-8EB2-451BBD6D8F9D}" destId="{49F7D118-F926-4F38-B247-0055C49F64B0}" srcOrd="2" destOrd="0" presId="urn:microsoft.com/office/officeart/2008/layout/NameandTitleOrganizationalChart"/>
    <dgm:cxn modelId="{36EEF5EA-852E-4075-BF97-E605605980AC}" type="presParOf" srcId="{A5E0998B-B0F7-4D24-AA9B-638D2E5EE482}" destId="{FCA23108-BC6C-4A4E-9065-37673501DEA5}" srcOrd="1" destOrd="0" presId="urn:microsoft.com/office/officeart/2008/layout/NameandTitleOrganizationalChart"/>
    <dgm:cxn modelId="{6CA09BD5-40D4-49B8-8D70-F6617775E931}" type="presParOf" srcId="{FCA23108-BC6C-4A4E-9065-37673501DEA5}" destId="{E179BE68-4BD7-4868-B9A2-86888831FB3F}" srcOrd="0" destOrd="0" presId="urn:microsoft.com/office/officeart/2008/layout/NameandTitleOrganizationalChart"/>
    <dgm:cxn modelId="{150302CC-D7F2-437C-B3DA-18CF908552F7}" type="presParOf" srcId="{FCA23108-BC6C-4A4E-9065-37673501DEA5}" destId="{8D155368-6A06-4196-A597-49B089EA5E75}" srcOrd="1" destOrd="0" presId="urn:microsoft.com/office/officeart/2008/layout/NameandTitleOrganizationalChart"/>
    <dgm:cxn modelId="{1507AADA-ADA0-4E8B-9B2D-C97A3BBEBEB2}" type="presParOf" srcId="{8D155368-6A06-4196-A597-49B089EA5E75}" destId="{EBAE9E86-F201-45A6-8139-E3C56C100ECD}" srcOrd="0" destOrd="0" presId="urn:microsoft.com/office/officeart/2008/layout/NameandTitleOrganizationalChart"/>
    <dgm:cxn modelId="{95ACBDFB-20E7-43D4-AD99-9CA9ED7A78D6}" type="presParOf" srcId="{EBAE9E86-F201-45A6-8139-E3C56C100ECD}" destId="{EB829D1F-52EA-4EF1-9DAF-B395684001D2}" srcOrd="0" destOrd="0" presId="urn:microsoft.com/office/officeart/2008/layout/NameandTitleOrganizationalChart"/>
    <dgm:cxn modelId="{CF5DA930-3898-4BC7-BDA5-8A5E825F2F1F}" type="presParOf" srcId="{EBAE9E86-F201-45A6-8139-E3C56C100ECD}" destId="{A9999865-2C2B-403D-9B63-AA396A4E40EB}" srcOrd="1" destOrd="0" presId="urn:microsoft.com/office/officeart/2008/layout/NameandTitleOrganizationalChart"/>
    <dgm:cxn modelId="{B19904EA-BE19-49AF-8151-1F7FDBD5722D}" type="presParOf" srcId="{EBAE9E86-F201-45A6-8139-E3C56C100ECD}" destId="{C3C33374-4466-4F55-AD31-BBEC1EBB740A}" srcOrd="2" destOrd="0" presId="urn:microsoft.com/office/officeart/2008/layout/NameandTitleOrganizationalChart"/>
    <dgm:cxn modelId="{E89390BF-869F-4C52-ACF3-75C3D59FDB75}" type="presParOf" srcId="{8D155368-6A06-4196-A597-49B089EA5E75}" destId="{9626ECEF-5C27-4024-8533-20619764583B}" srcOrd="1" destOrd="0" presId="urn:microsoft.com/office/officeart/2008/layout/NameandTitleOrganizationalChart"/>
    <dgm:cxn modelId="{0D66F97D-254D-4AF7-A62B-052119FF4632}" type="presParOf" srcId="{8D155368-6A06-4196-A597-49B089EA5E75}" destId="{43EBBE1C-3C36-478A-A6C7-7B95BDA6C51C}" srcOrd="2" destOrd="0" presId="urn:microsoft.com/office/officeart/2008/layout/NameandTitleOrganizationalChart"/>
    <dgm:cxn modelId="{A0070A02-B26D-4AE6-BAAA-B45FCA9C550A}" type="presParOf" srcId="{FCA23108-BC6C-4A4E-9065-37673501DEA5}" destId="{1C7FAB8B-A9FC-4B50-9B8D-E4F7DB807CAA}" srcOrd="2" destOrd="0" presId="urn:microsoft.com/office/officeart/2008/layout/NameandTitleOrganizationalChart"/>
    <dgm:cxn modelId="{F0C1DE85-1D68-494D-83B4-B93807266E30}" type="presParOf" srcId="{FCA23108-BC6C-4A4E-9065-37673501DEA5}" destId="{00B42C75-53EC-4A25-8BA5-AC0E5758683D}" srcOrd="3" destOrd="0" presId="urn:microsoft.com/office/officeart/2008/layout/NameandTitleOrganizationalChart"/>
    <dgm:cxn modelId="{E356EC54-60A5-44F2-80CC-9BA006922DA4}" type="presParOf" srcId="{00B42C75-53EC-4A25-8BA5-AC0E5758683D}" destId="{9CEAC0C5-89C4-44C3-A132-84532FC7B101}" srcOrd="0" destOrd="0" presId="urn:microsoft.com/office/officeart/2008/layout/NameandTitleOrganizationalChart"/>
    <dgm:cxn modelId="{150314DA-54EF-4194-95BE-5DE16D34167E}" type="presParOf" srcId="{9CEAC0C5-89C4-44C3-A132-84532FC7B101}" destId="{44FA2DFA-4553-4409-A232-776250AC0DAB}" srcOrd="0" destOrd="0" presId="urn:microsoft.com/office/officeart/2008/layout/NameandTitleOrganizationalChart"/>
    <dgm:cxn modelId="{E15CF69D-6473-43BA-A9D2-E1F96D6248B6}" type="presParOf" srcId="{9CEAC0C5-89C4-44C3-A132-84532FC7B101}" destId="{6BCBF18B-C9C7-435F-BCCC-16C97E605395}" srcOrd="1" destOrd="0" presId="urn:microsoft.com/office/officeart/2008/layout/NameandTitleOrganizationalChart"/>
    <dgm:cxn modelId="{C8638EC6-698C-45BA-BECD-FA178A5F83EA}" type="presParOf" srcId="{9CEAC0C5-89C4-44C3-A132-84532FC7B101}" destId="{D5D4BE02-7F68-4193-AA1D-7F84594975FC}" srcOrd="2" destOrd="0" presId="urn:microsoft.com/office/officeart/2008/layout/NameandTitleOrganizationalChart"/>
    <dgm:cxn modelId="{6CE0B2D8-E242-4841-9621-BCC504E44517}" type="presParOf" srcId="{00B42C75-53EC-4A25-8BA5-AC0E5758683D}" destId="{901C2716-CBC6-41BE-80D5-3BD588920F94}" srcOrd="1" destOrd="0" presId="urn:microsoft.com/office/officeart/2008/layout/NameandTitleOrganizationalChart"/>
    <dgm:cxn modelId="{4D403DFE-3A27-49CE-B306-4B34E86179F1}" type="presParOf" srcId="{00B42C75-53EC-4A25-8BA5-AC0E5758683D}" destId="{4626D787-A234-43B1-8C23-10832C7B05AB}" srcOrd="2" destOrd="0" presId="urn:microsoft.com/office/officeart/2008/layout/NameandTitleOrganizationalChart"/>
    <dgm:cxn modelId="{9B3A3680-256C-4A52-A4EF-BB95DD6BF363}" type="presParOf" srcId="{FCA23108-BC6C-4A4E-9065-37673501DEA5}" destId="{6F279C02-C24A-4170-835F-8C1E0896F6D4}" srcOrd="4" destOrd="0" presId="urn:microsoft.com/office/officeart/2008/layout/NameandTitleOrganizationalChart"/>
    <dgm:cxn modelId="{37B42202-8B57-468A-AFF8-55610F57F911}" type="presParOf" srcId="{FCA23108-BC6C-4A4E-9065-37673501DEA5}" destId="{8682BA6A-BAAF-490F-89E0-73E3FF8646C0}" srcOrd="5" destOrd="0" presId="urn:microsoft.com/office/officeart/2008/layout/NameandTitleOrganizationalChart"/>
    <dgm:cxn modelId="{0BCD4E88-8886-4DF4-B7BD-E1228853F35A}" type="presParOf" srcId="{8682BA6A-BAAF-490F-89E0-73E3FF8646C0}" destId="{FEE8B070-6342-4D82-A8B8-F5DA2F00DEFC}" srcOrd="0" destOrd="0" presId="urn:microsoft.com/office/officeart/2008/layout/NameandTitleOrganizationalChart"/>
    <dgm:cxn modelId="{E17439B7-FF1F-432E-9942-019BA358C13F}" type="presParOf" srcId="{FEE8B070-6342-4D82-A8B8-F5DA2F00DEFC}" destId="{DE2A785B-08F5-4852-946B-AD92E6AADA30}" srcOrd="0" destOrd="0" presId="urn:microsoft.com/office/officeart/2008/layout/NameandTitleOrganizationalChart"/>
    <dgm:cxn modelId="{DE7D1DF0-9302-43F6-BBE4-8B13E6C8EAFF}" type="presParOf" srcId="{FEE8B070-6342-4D82-A8B8-F5DA2F00DEFC}" destId="{F01602BA-9529-4D10-A153-246E389693C2}" srcOrd="1" destOrd="0" presId="urn:microsoft.com/office/officeart/2008/layout/NameandTitleOrganizationalChart"/>
    <dgm:cxn modelId="{1183FF87-E068-4434-96E5-51D530128BC0}" type="presParOf" srcId="{FEE8B070-6342-4D82-A8B8-F5DA2F00DEFC}" destId="{1C23BC2E-430B-4304-9666-261D16A979CD}" srcOrd="2" destOrd="0" presId="urn:microsoft.com/office/officeart/2008/layout/NameandTitleOrganizationalChart"/>
    <dgm:cxn modelId="{642CDB30-B2FC-440B-9175-E84D302CE4DD}" type="presParOf" srcId="{8682BA6A-BAAF-490F-89E0-73E3FF8646C0}" destId="{D64F13E1-80F6-4FCC-A8B8-F2FD2ECCF669}" srcOrd="1" destOrd="0" presId="urn:microsoft.com/office/officeart/2008/layout/NameandTitleOrganizationalChart"/>
    <dgm:cxn modelId="{1E992CAE-5353-4A4E-931F-2F56FF296AAF}" type="presParOf" srcId="{8682BA6A-BAAF-490F-89E0-73E3FF8646C0}" destId="{164A32DD-7A75-46DA-BB7F-B7759C6204DA}" srcOrd="2" destOrd="0" presId="urn:microsoft.com/office/officeart/2008/layout/NameandTitleOrganizationalChart"/>
    <dgm:cxn modelId="{0750ACE6-F4DD-44BD-9E74-38CD8B0A63E5}" type="presParOf" srcId="{FCA23108-BC6C-4A4E-9065-37673501DEA5}" destId="{17953F04-E114-45DC-A2CC-93D9ED3E8A73}" srcOrd="6" destOrd="0" presId="urn:microsoft.com/office/officeart/2008/layout/NameandTitleOrganizationalChart"/>
    <dgm:cxn modelId="{986D4E92-348B-41FE-AD92-39A89F3920CA}" type="presParOf" srcId="{FCA23108-BC6C-4A4E-9065-37673501DEA5}" destId="{65A8464A-5241-4740-8F2D-98C3F388EED1}" srcOrd="7" destOrd="0" presId="urn:microsoft.com/office/officeart/2008/layout/NameandTitleOrganizationalChart"/>
    <dgm:cxn modelId="{069B9294-64CF-4719-979F-F790C47BE083}" type="presParOf" srcId="{65A8464A-5241-4740-8F2D-98C3F388EED1}" destId="{53630EB4-A6F5-4D8B-A135-C1EDD7A0335C}" srcOrd="0" destOrd="0" presId="urn:microsoft.com/office/officeart/2008/layout/NameandTitleOrganizationalChart"/>
    <dgm:cxn modelId="{889F641C-1AB6-4E81-850E-4F03E0DB8040}" type="presParOf" srcId="{53630EB4-A6F5-4D8B-A135-C1EDD7A0335C}" destId="{9A7BC09E-ADA8-4E27-BB7B-97CB54EDCFC9}" srcOrd="0" destOrd="0" presId="urn:microsoft.com/office/officeart/2008/layout/NameandTitleOrganizationalChart"/>
    <dgm:cxn modelId="{2B2835AF-5699-4C2D-89CF-CC96218712D5}" type="presParOf" srcId="{53630EB4-A6F5-4D8B-A135-C1EDD7A0335C}" destId="{D5944915-5354-426E-9504-5CF81C8918CF}" srcOrd="1" destOrd="0" presId="urn:microsoft.com/office/officeart/2008/layout/NameandTitleOrganizationalChart"/>
    <dgm:cxn modelId="{1F2DB836-537E-4F71-A85C-592C5E117635}" type="presParOf" srcId="{53630EB4-A6F5-4D8B-A135-C1EDD7A0335C}" destId="{197FF0D5-0E0B-4492-8A9A-4A969C822CC5}" srcOrd="2" destOrd="0" presId="urn:microsoft.com/office/officeart/2008/layout/NameandTitleOrganizationalChart"/>
    <dgm:cxn modelId="{054B3CAC-A89A-4A8E-995F-CBC6A0140C13}" type="presParOf" srcId="{65A8464A-5241-4740-8F2D-98C3F388EED1}" destId="{2F698479-5DA6-4767-9790-DE5FAEE92771}" srcOrd="1" destOrd="0" presId="urn:microsoft.com/office/officeart/2008/layout/NameandTitleOrganizationalChart"/>
    <dgm:cxn modelId="{F3CAC587-1ED9-423D-B570-0DC970E1F0C6}" type="presParOf" srcId="{65A8464A-5241-4740-8F2D-98C3F388EED1}" destId="{E6C69D7F-BECB-43B4-8B5B-E715C7C0FF05}" srcOrd="2" destOrd="0" presId="urn:microsoft.com/office/officeart/2008/layout/NameandTitleOrganizationalChart"/>
    <dgm:cxn modelId="{14B247F7-C47B-49EB-9597-55D3064DDCE5}" type="presParOf" srcId="{A5E0998B-B0F7-4D24-AA9B-638D2E5EE482}" destId="{C7EDC08A-ED08-4669-AE7F-FA54EA32893E}" srcOrd="2" destOrd="0" presId="urn:microsoft.com/office/officeart/2008/layout/NameandTitleOrganizationalChart"/>
    <dgm:cxn modelId="{99273A11-DEBD-461A-B15D-482FA26E724C}" type="presParOf" srcId="{C7EDC08A-ED08-4669-AE7F-FA54EA32893E}" destId="{A1B49790-8CE4-469F-916F-83CE2D7F8553}" srcOrd="0" destOrd="0" presId="urn:microsoft.com/office/officeart/2008/layout/NameandTitleOrganizationalChart"/>
    <dgm:cxn modelId="{E2C29D7E-BC0D-4738-B2A8-DA1CE51C5F39}" type="presParOf" srcId="{C7EDC08A-ED08-4669-AE7F-FA54EA32893E}" destId="{61A98C75-8399-49C4-AAB1-51D0CC3BBD31}" srcOrd="1" destOrd="0" presId="urn:microsoft.com/office/officeart/2008/layout/NameandTitleOrganizationalChart"/>
    <dgm:cxn modelId="{E733B055-3ED4-4925-AD3E-04C8F408AAF3}" type="presParOf" srcId="{61A98C75-8399-49C4-AAB1-51D0CC3BBD31}" destId="{EF9E216F-F16A-414F-A5C9-29E2AF4ABE71}" srcOrd="0" destOrd="0" presId="urn:microsoft.com/office/officeart/2008/layout/NameandTitleOrganizationalChart"/>
    <dgm:cxn modelId="{39F032F0-518A-4923-A07A-3C4AACD98E8A}" type="presParOf" srcId="{EF9E216F-F16A-414F-A5C9-29E2AF4ABE71}" destId="{447006D2-8E1F-4DF3-91F8-16318E419B32}" srcOrd="0" destOrd="0" presId="urn:microsoft.com/office/officeart/2008/layout/NameandTitleOrganizationalChart"/>
    <dgm:cxn modelId="{5D028569-D187-4A2E-9434-68B89D96462F}" type="presParOf" srcId="{EF9E216F-F16A-414F-A5C9-29E2AF4ABE71}" destId="{C0D14861-0A79-4F0C-82D9-EA995757D896}" srcOrd="1" destOrd="0" presId="urn:microsoft.com/office/officeart/2008/layout/NameandTitleOrganizationalChart"/>
    <dgm:cxn modelId="{BCB8BAC5-F818-4584-97D8-770A42C72A44}" type="presParOf" srcId="{EF9E216F-F16A-414F-A5C9-29E2AF4ABE71}" destId="{8FBBBDF9-E3CD-4C31-93C9-7B0D3A855878}" srcOrd="2" destOrd="0" presId="urn:microsoft.com/office/officeart/2008/layout/NameandTitleOrganizationalChart"/>
    <dgm:cxn modelId="{9FB71850-9C43-4E43-ADF5-ED141DEE51D8}" type="presParOf" srcId="{61A98C75-8399-49C4-AAB1-51D0CC3BBD31}" destId="{07F9A09B-73EB-4245-92F3-B0B377D5A6FF}" srcOrd="1" destOrd="0" presId="urn:microsoft.com/office/officeart/2008/layout/NameandTitleOrganizationalChart"/>
    <dgm:cxn modelId="{96E60581-C716-40A4-A23C-E66CD632D591}" type="presParOf" srcId="{61A98C75-8399-49C4-AAB1-51D0CC3BBD31}" destId="{5F142499-8FFB-43C8-8FB9-8BF1D11D02D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BD262-B965-4138-84B7-B6F6325FF363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6C17AE0-A9F8-490E-949D-73E61B898DAA}">
      <dgm:prSet phldrT="[Text]" custT="1"/>
      <dgm:spPr/>
      <dgm:t>
        <a:bodyPr/>
        <a:lstStyle/>
        <a:p>
          <a:r>
            <a:rPr lang="en-ZA" sz="1400" b="1" dirty="0" smtClean="0"/>
            <a:t>Office of the Municipal Manager</a:t>
          </a:r>
          <a:endParaRPr lang="en-ZA" sz="1400" b="1" dirty="0"/>
        </a:p>
      </dgm:t>
    </dgm:pt>
    <dgm:pt modelId="{A40890CF-ECBF-4E8A-8E42-3EC38284104B}" type="parTrans" cxnId="{5A19BE8D-0F55-4634-BDDE-AB3424EA9E0F}">
      <dgm:prSet/>
      <dgm:spPr/>
      <dgm:t>
        <a:bodyPr/>
        <a:lstStyle/>
        <a:p>
          <a:endParaRPr lang="en-ZA"/>
        </a:p>
      </dgm:t>
    </dgm:pt>
    <dgm:pt modelId="{8B9A56B2-1E0D-4DAE-ACDA-8C3F1A8F8EAD}" type="sibTrans" cxnId="{5A19BE8D-0F55-4634-BDDE-AB3424EA9E0F}">
      <dgm:prSet custT="1"/>
      <dgm:spPr/>
      <dgm:t>
        <a:bodyPr/>
        <a:lstStyle/>
        <a:p>
          <a:pPr algn="l"/>
          <a:r>
            <a:rPr lang="en-ZA" sz="1100" b="1" dirty="0" smtClean="0"/>
            <a:t>Municipal Manager</a:t>
          </a:r>
          <a:endParaRPr lang="en-ZA" sz="1100" b="1" dirty="0"/>
        </a:p>
      </dgm:t>
    </dgm:pt>
    <dgm:pt modelId="{96EF4671-F33C-4964-A563-594AC6198EB3}" type="asst">
      <dgm:prSet phldrT="[Text]" custT="1"/>
      <dgm:spPr/>
      <dgm:t>
        <a:bodyPr/>
        <a:lstStyle/>
        <a:p>
          <a:r>
            <a:rPr lang="en-ZA" sz="1200" b="1" dirty="0" smtClean="0"/>
            <a:t>Office Manager </a:t>
          </a:r>
          <a:endParaRPr lang="en-ZA" sz="1200" b="1" dirty="0"/>
        </a:p>
      </dgm:t>
    </dgm:pt>
    <dgm:pt modelId="{5B2B366B-4B66-4401-8CFA-1ACD31B66DBF}" type="parTrans" cxnId="{4E28473F-7D22-440E-81FA-E39B42A45C15}">
      <dgm:prSet/>
      <dgm:spPr/>
      <dgm:t>
        <a:bodyPr/>
        <a:lstStyle/>
        <a:p>
          <a:endParaRPr lang="en-ZA"/>
        </a:p>
      </dgm:t>
    </dgm:pt>
    <dgm:pt modelId="{0A126F0F-2264-41C0-84BD-C4465F4B33DC}" type="sibTrans" cxnId="{4E28473F-7D22-440E-81FA-E39B42A45C15}">
      <dgm:prSet custT="1"/>
      <dgm:spPr/>
      <dgm:t>
        <a:bodyPr/>
        <a:lstStyle/>
        <a:p>
          <a:pPr algn="ctr"/>
          <a:r>
            <a:rPr lang="en-ZA" sz="1000" b="1" dirty="0" smtClean="0"/>
            <a:t>1 x Manager </a:t>
          </a:r>
          <a:endParaRPr lang="en-ZA" sz="1000" b="1" dirty="0"/>
        </a:p>
      </dgm:t>
    </dgm:pt>
    <dgm:pt modelId="{CB40527C-911A-4AAE-998D-399A40A75786}" type="asst">
      <dgm:prSet custT="1"/>
      <dgm:spPr/>
      <dgm:t>
        <a:bodyPr/>
        <a:lstStyle/>
        <a:p>
          <a:r>
            <a:rPr lang="en-ZA" sz="1200" b="1" dirty="0" smtClean="0"/>
            <a:t>Reception</a:t>
          </a:r>
          <a:endParaRPr lang="en-ZA" sz="1200" b="1" dirty="0"/>
        </a:p>
      </dgm:t>
    </dgm:pt>
    <dgm:pt modelId="{0A352D45-E4A7-435C-97E4-C13EF2C2B643}" type="parTrans" cxnId="{3B97D954-B902-4761-A858-C3C6FC7ACAA6}">
      <dgm:prSet/>
      <dgm:spPr/>
      <dgm:t>
        <a:bodyPr/>
        <a:lstStyle/>
        <a:p>
          <a:endParaRPr lang="en-ZA"/>
        </a:p>
      </dgm:t>
    </dgm:pt>
    <dgm:pt modelId="{EF46013A-4BAA-4EE7-BFD1-FA1000C0E25E}" type="sibTrans" cxnId="{3B97D954-B902-4761-A858-C3C6FC7ACAA6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1 x Secretary</a:t>
          </a:r>
          <a:endParaRPr lang="en-ZA" sz="1100" b="1" dirty="0">
            <a:solidFill>
              <a:schemeClr val="tx1"/>
            </a:solidFill>
          </a:endParaRPr>
        </a:p>
      </dgm:t>
    </dgm:pt>
    <dgm:pt modelId="{AE478410-7A51-475D-B517-24EA30D60037}">
      <dgm:prSet custT="1"/>
      <dgm:spPr/>
      <dgm:t>
        <a:bodyPr/>
        <a:lstStyle/>
        <a:p>
          <a:r>
            <a:rPr lang="en-ZA" sz="1200" b="1" dirty="0" smtClean="0"/>
            <a:t>Office of the Speaker</a:t>
          </a:r>
          <a:endParaRPr lang="en-ZA" sz="1200" b="1" dirty="0"/>
        </a:p>
      </dgm:t>
    </dgm:pt>
    <dgm:pt modelId="{4101F862-17EC-4AB0-8301-FF328885E819}" type="sibTrans" cxnId="{5A2A7372-0FFD-432F-B4D5-5D60D84E64AB}">
      <dgm:prSet custT="1"/>
      <dgm:spPr/>
      <dgm:t>
        <a:bodyPr/>
        <a:lstStyle/>
        <a:p>
          <a:pPr algn="ctr"/>
          <a:r>
            <a:rPr lang="en-ZA" sz="1100" b="1" dirty="0" smtClean="0"/>
            <a:t>1 x Personal Assistant </a:t>
          </a:r>
          <a:endParaRPr lang="en-ZA" sz="1100" b="1" dirty="0"/>
        </a:p>
      </dgm:t>
    </dgm:pt>
    <dgm:pt modelId="{330381FB-9E94-42B1-941E-ECD59481D6F8}" type="parTrans" cxnId="{5A2A7372-0FFD-432F-B4D5-5D60D84E64AB}">
      <dgm:prSet/>
      <dgm:spPr/>
      <dgm:t>
        <a:bodyPr/>
        <a:lstStyle/>
        <a:p>
          <a:endParaRPr lang="en-ZA"/>
        </a:p>
      </dgm:t>
    </dgm:pt>
    <dgm:pt modelId="{6BEE6891-5AD2-4F7F-AD54-13FDDFA2DF1B}">
      <dgm:prSet custT="1"/>
      <dgm:spPr/>
      <dgm:t>
        <a:bodyPr/>
        <a:lstStyle/>
        <a:p>
          <a:r>
            <a:rPr lang="en-ZA" sz="1200" b="1" dirty="0" smtClean="0"/>
            <a:t>Office of the Mayor </a:t>
          </a:r>
          <a:endParaRPr lang="en-ZA" sz="1200" b="1" dirty="0"/>
        </a:p>
      </dgm:t>
    </dgm:pt>
    <dgm:pt modelId="{87F997DC-2874-4B4B-AAE9-6F828569249F}" type="sibTrans" cxnId="{4A92A389-E611-46AE-9CAB-1B472C5370C3}">
      <dgm:prSet custT="1"/>
      <dgm:spPr/>
      <dgm:t>
        <a:bodyPr/>
        <a:lstStyle/>
        <a:p>
          <a:pPr algn="ctr"/>
          <a:r>
            <a:rPr lang="en-ZA" sz="1100" b="1" dirty="0" smtClean="0"/>
            <a:t>1 x Personal Assistant </a:t>
          </a:r>
          <a:endParaRPr lang="en-ZA" sz="1100" b="1" dirty="0"/>
        </a:p>
      </dgm:t>
    </dgm:pt>
    <dgm:pt modelId="{AB96380F-FA99-46D5-A8C6-129A74BBB901}" type="parTrans" cxnId="{4A92A389-E611-46AE-9CAB-1B472C5370C3}">
      <dgm:prSet/>
      <dgm:spPr/>
      <dgm:t>
        <a:bodyPr/>
        <a:lstStyle/>
        <a:p>
          <a:endParaRPr lang="en-ZA"/>
        </a:p>
      </dgm:t>
    </dgm:pt>
    <dgm:pt modelId="{11FF975A-6DBF-4D06-B370-6906FEA9C564}">
      <dgm:prSet custT="1"/>
      <dgm:spPr/>
      <dgm:t>
        <a:bodyPr/>
        <a:lstStyle/>
        <a:p>
          <a:r>
            <a:rPr lang="en-ZA" sz="1200" b="1" dirty="0" smtClean="0"/>
            <a:t>IDP &amp; PMS </a:t>
          </a:r>
          <a:endParaRPr lang="en-ZA" sz="1200" b="1" dirty="0"/>
        </a:p>
      </dgm:t>
    </dgm:pt>
    <dgm:pt modelId="{DFE57797-382D-4CEC-A3FB-C6D47BAD6B54}" type="sibTrans" cxnId="{0528C321-4EA6-4F76-A3A6-5C6EC6D0459D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676409E6-F1AB-47EE-9862-632D463D5CCE}" type="parTrans" cxnId="{0528C321-4EA6-4F76-A3A6-5C6EC6D0459D}">
      <dgm:prSet/>
      <dgm:spPr/>
      <dgm:t>
        <a:bodyPr/>
        <a:lstStyle/>
        <a:p>
          <a:endParaRPr lang="en-ZA"/>
        </a:p>
      </dgm:t>
    </dgm:pt>
    <dgm:pt modelId="{08E37A72-522D-42D8-A2D6-136C69AACA54}">
      <dgm:prSet phldrT="[Text]" custT="1"/>
      <dgm:spPr/>
      <dgm:t>
        <a:bodyPr/>
        <a:lstStyle/>
        <a:p>
          <a:r>
            <a:rPr lang="en-ZA" sz="1200" b="1" dirty="0" err="1" smtClean="0"/>
            <a:t>ICT</a:t>
          </a:r>
          <a:r>
            <a:rPr lang="en-ZA" sz="1200" b="1" dirty="0" smtClean="0"/>
            <a:t>, Communications &amp; CRM </a:t>
          </a:r>
          <a:endParaRPr lang="en-ZA" sz="1200" b="1" dirty="0"/>
        </a:p>
      </dgm:t>
    </dgm:pt>
    <dgm:pt modelId="{23B097F6-3FAA-4155-84E9-60BACB56C0CB}" type="sibTrans" cxnId="{65FDD2D8-02A9-430E-857C-9CEA38290D75}">
      <dgm:prSet custT="1"/>
      <dgm:spPr/>
      <dgm:t>
        <a:bodyPr/>
        <a:lstStyle/>
        <a:p>
          <a:pPr algn="ctr"/>
          <a:r>
            <a:rPr lang="en-ZA" sz="1100" b="1" dirty="0" smtClean="0"/>
            <a:t>1 x Manager </a:t>
          </a:r>
          <a:endParaRPr lang="en-ZA" sz="1100" b="1" dirty="0"/>
        </a:p>
      </dgm:t>
    </dgm:pt>
    <dgm:pt modelId="{EF3A84FE-1BD5-4CA6-95EA-87C271270FED}" type="parTrans" cxnId="{65FDD2D8-02A9-430E-857C-9CEA38290D75}">
      <dgm:prSet/>
      <dgm:spPr/>
      <dgm:t>
        <a:bodyPr/>
        <a:lstStyle/>
        <a:p>
          <a:endParaRPr lang="en-ZA"/>
        </a:p>
      </dgm:t>
    </dgm:pt>
    <dgm:pt modelId="{46DF68DA-D8A0-4030-ACE6-0583702616C0}">
      <dgm:prSet phldrT="[Text]" custT="1"/>
      <dgm:spPr/>
      <dgm:t>
        <a:bodyPr/>
        <a:lstStyle/>
        <a:p>
          <a:r>
            <a:rPr lang="en-ZA" sz="1200" b="1" dirty="0" smtClean="0"/>
            <a:t>Internal Audit </a:t>
          </a:r>
          <a:endParaRPr lang="en-ZA" sz="1200" b="1" dirty="0"/>
        </a:p>
      </dgm:t>
    </dgm:pt>
    <dgm:pt modelId="{B4E63F7F-5B22-4DE3-8F50-F770175132D8}" type="sibTrans" cxnId="{33514774-227D-40EE-9449-6D15E100B5B3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A47B2912-6C10-4338-A5C8-824373F0C3B6}" type="parTrans" cxnId="{33514774-227D-40EE-9449-6D15E100B5B3}">
      <dgm:prSet/>
      <dgm:spPr/>
      <dgm:t>
        <a:bodyPr/>
        <a:lstStyle/>
        <a:p>
          <a:endParaRPr lang="en-ZA"/>
        </a:p>
      </dgm:t>
    </dgm:pt>
    <dgm:pt modelId="{8D36E98B-5CCE-43D0-AFBC-EF5B9423D1A8}" type="pres">
      <dgm:prSet presAssocID="{56DBD262-B965-4138-84B7-B6F6325FF3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6273F138-0E92-46E7-8A7D-09F7ECDA07C3}" type="pres">
      <dgm:prSet presAssocID="{A6C17AE0-A9F8-490E-949D-73E61B898DAA}" presName="hierRoot1" presStyleCnt="0">
        <dgm:presLayoutVars>
          <dgm:hierBranch val="init"/>
        </dgm:presLayoutVars>
      </dgm:prSet>
      <dgm:spPr/>
    </dgm:pt>
    <dgm:pt modelId="{11202D15-5569-46DC-B605-48E5140F782A}" type="pres">
      <dgm:prSet presAssocID="{A6C17AE0-A9F8-490E-949D-73E61B898DAA}" presName="rootComposite1" presStyleCnt="0"/>
      <dgm:spPr/>
    </dgm:pt>
    <dgm:pt modelId="{FE6736C8-E064-4E2B-A4A6-8C46AE7DBD61}" type="pres">
      <dgm:prSet presAssocID="{A6C17AE0-A9F8-490E-949D-73E61B898DAA}" presName="rootText1" presStyleLbl="node0" presStyleIdx="0" presStyleCnt="1" custScaleX="184875" custScaleY="17607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1830226-E20A-49D1-9190-110550F85994}" type="pres">
      <dgm:prSet presAssocID="{A6C17AE0-A9F8-490E-949D-73E61B898DAA}" presName="titleText1" presStyleLbl="fgAcc0" presStyleIdx="0" presStyleCnt="1" custScaleX="118255" custScaleY="134471" custLinFactY="4966" custLinFactNeighborX="4888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CA4563D-E63B-4AB0-B40A-68A9400B86DA}" type="pres">
      <dgm:prSet presAssocID="{A6C17AE0-A9F8-490E-949D-73E61B898DAA}" presName="rootConnector1" presStyleLbl="node1" presStyleIdx="0" presStyleCnt="5"/>
      <dgm:spPr/>
      <dgm:t>
        <a:bodyPr/>
        <a:lstStyle/>
        <a:p>
          <a:endParaRPr lang="en-ZA"/>
        </a:p>
      </dgm:t>
    </dgm:pt>
    <dgm:pt modelId="{AF24C3F2-D032-4114-B51C-37023A5A58FB}" type="pres">
      <dgm:prSet presAssocID="{A6C17AE0-A9F8-490E-949D-73E61B898DAA}" presName="hierChild2" presStyleCnt="0"/>
      <dgm:spPr/>
    </dgm:pt>
    <dgm:pt modelId="{7BF16A7A-7BCA-4278-950F-10181E7343C4}" type="pres">
      <dgm:prSet presAssocID="{A47B2912-6C10-4338-A5C8-824373F0C3B6}" presName="Name37" presStyleLbl="parChTrans1D2" presStyleIdx="0" presStyleCnt="7"/>
      <dgm:spPr/>
      <dgm:t>
        <a:bodyPr/>
        <a:lstStyle/>
        <a:p>
          <a:endParaRPr lang="en-ZA"/>
        </a:p>
      </dgm:t>
    </dgm:pt>
    <dgm:pt modelId="{BFE81EEB-535A-4B37-9E3E-3CB758FF4D75}" type="pres">
      <dgm:prSet presAssocID="{46DF68DA-D8A0-4030-ACE6-0583702616C0}" presName="hierRoot2" presStyleCnt="0">
        <dgm:presLayoutVars>
          <dgm:hierBranch val="init"/>
        </dgm:presLayoutVars>
      </dgm:prSet>
      <dgm:spPr/>
    </dgm:pt>
    <dgm:pt modelId="{80F7755A-10DD-4E83-915E-80EDC310A093}" type="pres">
      <dgm:prSet presAssocID="{46DF68DA-D8A0-4030-ACE6-0583702616C0}" presName="rootComposite" presStyleCnt="0"/>
      <dgm:spPr/>
    </dgm:pt>
    <dgm:pt modelId="{931F4C29-E30E-4D54-A680-8CF02B22073C}" type="pres">
      <dgm:prSet presAssocID="{46DF68DA-D8A0-4030-ACE6-0583702616C0}" presName="rootText" presStyleLbl="node1" presStyleIdx="0" presStyleCnt="5" custLinFactNeighborX="-1490" custLinFactNeighborY="7402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B9AF4F5-FBFA-4F9E-955E-F93EF3B3AF54}" type="pres">
      <dgm:prSet presAssocID="{46DF68DA-D8A0-4030-ACE6-0583702616C0}" presName="titleText2" presStyleLbl="fgAcc1" presStyleIdx="0" presStyleCnt="5" custLinFactY="100000" custLinFactNeighborX="1799" custLinFactNeighborY="15654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9C58C83-DE83-464D-8C2C-3CD9BCB8FE19}" type="pres">
      <dgm:prSet presAssocID="{46DF68DA-D8A0-4030-ACE6-0583702616C0}" presName="rootConnector" presStyleLbl="node2" presStyleIdx="0" presStyleCnt="0"/>
      <dgm:spPr/>
      <dgm:t>
        <a:bodyPr/>
        <a:lstStyle/>
        <a:p>
          <a:endParaRPr lang="en-ZA"/>
        </a:p>
      </dgm:t>
    </dgm:pt>
    <dgm:pt modelId="{F8DB413E-B555-4765-B498-108D80F7E32F}" type="pres">
      <dgm:prSet presAssocID="{46DF68DA-D8A0-4030-ACE6-0583702616C0}" presName="hierChild4" presStyleCnt="0"/>
      <dgm:spPr/>
    </dgm:pt>
    <dgm:pt modelId="{08EBBDD6-D3D1-4EAE-98EE-51EDDF2D1F45}" type="pres">
      <dgm:prSet presAssocID="{46DF68DA-D8A0-4030-ACE6-0583702616C0}" presName="hierChild5" presStyleCnt="0"/>
      <dgm:spPr/>
    </dgm:pt>
    <dgm:pt modelId="{F8522999-44A8-4864-AA6C-2A3D1DDF206E}" type="pres">
      <dgm:prSet presAssocID="{EF3A84FE-1BD5-4CA6-95EA-87C271270FED}" presName="Name37" presStyleLbl="parChTrans1D2" presStyleIdx="1" presStyleCnt="7"/>
      <dgm:spPr/>
      <dgm:t>
        <a:bodyPr/>
        <a:lstStyle/>
        <a:p>
          <a:endParaRPr lang="en-ZA"/>
        </a:p>
      </dgm:t>
    </dgm:pt>
    <dgm:pt modelId="{BB7D9D12-91E3-43F6-870A-6CD37920F2EA}" type="pres">
      <dgm:prSet presAssocID="{08E37A72-522D-42D8-A2D6-136C69AACA54}" presName="hierRoot2" presStyleCnt="0">
        <dgm:presLayoutVars>
          <dgm:hierBranch val="init"/>
        </dgm:presLayoutVars>
      </dgm:prSet>
      <dgm:spPr/>
    </dgm:pt>
    <dgm:pt modelId="{DBA886F4-6739-41EF-8684-2748E7A04787}" type="pres">
      <dgm:prSet presAssocID="{08E37A72-522D-42D8-A2D6-136C69AACA54}" presName="rootComposite" presStyleCnt="0"/>
      <dgm:spPr/>
    </dgm:pt>
    <dgm:pt modelId="{EBA15027-998F-4EB6-81EF-7F5A039C1B54}" type="pres">
      <dgm:prSet presAssocID="{08E37A72-522D-42D8-A2D6-136C69AACA54}" presName="rootText" presStyleLbl="node1" presStyleIdx="1" presStyleCnt="5" custLinFactNeighborX="3004" custLinFactNeighborY="7402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968A61F2-FFEB-4809-A6E5-377BE3D3D731}" type="pres">
      <dgm:prSet presAssocID="{08E37A72-522D-42D8-A2D6-136C69AACA54}" presName="titleText2" presStyleLbl="fgAcc1" presStyleIdx="1" presStyleCnt="5" custLinFactY="100000" custLinFactNeighborX="373" custLinFactNeighborY="15654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8D1B70DD-7EC7-4182-A78F-449998632C4B}" type="pres">
      <dgm:prSet presAssocID="{08E37A72-522D-42D8-A2D6-136C69AACA54}" presName="rootConnector" presStyleLbl="node2" presStyleIdx="0" presStyleCnt="0"/>
      <dgm:spPr/>
      <dgm:t>
        <a:bodyPr/>
        <a:lstStyle/>
        <a:p>
          <a:endParaRPr lang="en-ZA"/>
        </a:p>
      </dgm:t>
    </dgm:pt>
    <dgm:pt modelId="{9510E14F-92AC-48D7-8588-EC391D9B3793}" type="pres">
      <dgm:prSet presAssocID="{08E37A72-522D-42D8-A2D6-136C69AACA54}" presName="hierChild4" presStyleCnt="0"/>
      <dgm:spPr/>
    </dgm:pt>
    <dgm:pt modelId="{E4A19FB6-C301-4054-9B94-77A4E9A1B003}" type="pres">
      <dgm:prSet presAssocID="{08E37A72-522D-42D8-A2D6-136C69AACA54}" presName="hierChild5" presStyleCnt="0"/>
      <dgm:spPr/>
    </dgm:pt>
    <dgm:pt modelId="{BA53C3E6-7FAB-4B86-9FE2-FA394A3C9703}" type="pres">
      <dgm:prSet presAssocID="{676409E6-F1AB-47EE-9862-632D463D5CCE}" presName="Name37" presStyleLbl="parChTrans1D2" presStyleIdx="2" presStyleCnt="7"/>
      <dgm:spPr/>
      <dgm:t>
        <a:bodyPr/>
        <a:lstStyle/>
        <a:p>
          <a:endParaRPr lang="en-ZA"/>
        </a:p>
      </dgm:t>
    </dgm:pt>
    <dgm:pt modelId="{41B9A2F2-F21C-454E-8630-6A9F9A6DFA1C}" type="pres">
      <dgm:prSet presAssocID="{11FF975A-6DBF-4D06-B370-6906FEA9C564}" presName="hierRoot2" presStyleCnt="0">
        <dgm:presLayoutVars>
          <dgm:hierBranch val="init"/>
        </dgm:presLayoutVars>
      </dgm:prSet>
      <dgm:spPr/>
    </dgm:pt>
    <dgm:pt modelId="{B0BC9118-76F2-43DC-AC86-302E2F94FBC1}" type="pres">
      <dgm:prSet presAssocID="{11FF975A-6DBF-4D06-B370-6906FEA9C564}" presName="rootComposite" presStyleCnt="0"/>
      <dgm:spPr/>
    </dgm:pt>
    <dgm:pt modelId="{AE4C0BB0-BF94-4CF4-9901-7DB14529AE12}" type="pres">
      <dgm:prSet presAssocID="{11FF975A-6DBF-4D06-B370-6906FEA9C564}" presName="rootText" presStyleLbl="node1" presStyleIdx="2" presStyleCnt="5" custLinFactNeighborX="1721" custLinFactNeighborY="7402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92EABA35-EABA-465C-BF10-C2ADD2864F02}" type="pres">
      <dgm:prSet presAssocID="{11FF975A-6DBF-4D06-B370-6906FEA9C564}" presName="titleText2" presStyleLbl="fgAcc1" presStyleIdx="2" presStyleCnt="5" custLinFactY="100000" custLinFactNeighborX="-1052" custLinFactNeighborY="15654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8C7AC358-EFAE-4075-9CD9-75CE819B5CA0}" type="pres">
      <dgm:prSet presAssocID="{11FF975A-6DBF-4D06-B370-6906FEA9C564}" presName="rootConnector" presStyleLbl="node2" presStyleIdx="0" presStyleCnt="0"/>
      <dgm:spPr/>
      <dgm:t>
        <a:bodyPr/>
        <a:lstStyle/>
        <a:p>
          <a:endParaRPr lang="en-ZA"/>
        </a:p>
      </dgm:t>
    </dgm:pt>
    <dgm:pt modelId="{45588E8E-B7CD-4FB3-865F-9333A3FFE7A4}" type="pres">
      <dgm:prSet presAssocID="{11FF975A-6DBF-4D06-B370-6906FEA9C564}" presName="hierChild4" presStyleCnt="0"/>
      <dgm:spPr/>
    </dgm:pt>
    <dgm:pt modelId="{5602AFC3-51F6-4F14-A5DF-3DA1243E03F0}" type="pres">
      <dgm:prSet presAssocID="{11FF975A-6DBF-4D06-B370-6906FEA9C564}" presName="hierChild5" presStyleCnt="0"/>
      <dgm:spPr/>
    </dgm:pt>
    <dgm:pt modelId="{8FACAFDD-85D3-4699-A044-74514E53F6C6}" type="pres">
      <dgm:prSet presAssocID="{AB96380F-FA99-46D5-A8C6-129A74BBB901}" presName="Name37" presStyleLbl="parChTrans1D2" presStyleIdx="3" presStyleCnt="7"/>
      <dgm:spPr/>
      <dgm:t>
        <a:bodyPr/>
        <a:lstStyle/>
        <a:p>
          <a:endParaRPr lang="en-ZA"/>
        </a:p>
      </dgm:t>
    </dgm:pt>
    <dgm:pt modelId="{604AC2FA-B245-4AB7-871E-F6E465AB4588}" type="pres">
      <dgm:prSet presAssocID="{6BEE6891-5AD2-4F7F-AD54-13FDDFA2DF1B}" presName="hierRoot2" presStyleCnt="0">
        <dgm:presLayoutVars>
          <dgm:hierBranch val="init"/>
        </dgm:presLayoutVars>
      </dgm:prSet>
      <dgm:spPr/>
    </dgm:pt>
    <dgm:pt modelId="{192216C7-1862-4CFB-B73A-A64D1CA8F323}" type="pres">
      <dgm:prSet presAssocID="{6BEE6891-5AD2-4F7F-AD54-13FDDFA2DF1B}" presName="rootComposite" presStyleCnt="0"/>
      <dgm:spPr/>
    </dgm:pt>
    <dgm:pt modelId="{0E7772BB-72AF-4B29-9C93-4AE5060E4B94}" type="pres">
      <dgm:prSet presAssocID="{6BEE6891-5AD2-4F7F-AD54-13FDDFA2DF1B}" presName="rootText" presStyleLbl="node1" presStyleIdx="3" presStyleCnt="5" custLinFactNeighborX="6215" custLinFactNeighborY="7402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03A833A7-5553-4456-A908-B16B1841DC81}" type="pres">
      <dgm:prSet presAssocID="{6BEE6891-5AD2-4F7F-AD54-13FDDFA2DF1B}" presName="titleText2" presStyleLbl="fgAcc1" presStyleIdx="3" presStyleCnt="5" custLinFactY="100000" custLinFactNeighborX="3941" custLinFactNeighborY="12307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82FCF93-0180-49B5-8854-275CD9675093}" type="pres">
      <dgm:prSet presAssocID="{6BEE6891-5AD2-4F7F-AD54-13FDDFA2DF1B}" presName="rootConnector" presStyleLbl="node2" presStyleIdx="0" presStyleCnt="0"/>
      <dgm:spPr/>
      <dgm:t>
        <a:bodyPr/>
        <a:lstStyle/>
        <a:p>
          <a:endParaRPr lang="en-ZA"/>
        </a:p>
      </dgm:t>
    </dgm:pt>
    <dgm:pt modelId="{FE7E05D3-25D1-4EED-89DC-CA1E2DD39C71}" type="pres">
      <dgm:prSet presAssocID="{6BEE6891-5AD2-4F7F-AD54-13FDDFA2DF1B}" presName="hierChild4" presStyleCnt="0"/>
      <dgm:spPr/>
    </dgm:pt>
    <dgm:pt modelId="{82756A1E-148F-452B-8705-14942E8AC006}" type="pres">
      <dgm:prSet presAssocID="{6BEE6891-5AD2-4F7F-AD54-13FDDFA2DF1B}" presName="hierChild5" presStyleCnt="0"/>
      <dgm:spPr/>
    </dgm:pt>
    <dgm:pt modelId="{B3A72B38-2C7B-48F4-AEEB-E194449BE55D}" type="pres">
      <dgm:prSet presAssocID="{330381FB-9E94-42B1-941E-ECD59481D6F8}" presName="Name37" presStyleLbl="parChTrans1D2" presStyleIdx="4" presStyleCnt="7"/>
      <dgm:spPr/>
      <dgm:t>
        <a:bodyPr/>
        <a:lstStyle/>
        <a:p>
          <a:endParaRPr lang="en-ZA"/>
        </a:p>
      </dgm:t>
    </dgm:pt>
    <dgm:pt modelId="{A6B1AFE2-7FAD-4CAF-AA83-8EE1A008F01F}" type="pres">
      <dgm:prSet presAssocID="{AE478410-7A51-475D-B517-24EA30D60037}" presName="hierRoot2" presStyleCnt="0">
        <dgm:presLayoutVars>
          <dgm:hierBranch val="init"/>
        </dgm:presLayoutVars>
      </dgm:prSet>
      <dgm:spPr/>
    </dgm:pt>
    <dgm:pt modelId="{F2D8B583-14DC-48AF-9066-2999323A137D}" type="pres">
      <dgm:prSet presAssocID="{AE478410-7A51-475D-B517-24EA30D60037}" presName="rootComposite" presStyleCnt="0"/>
      <dgm:spPr/>
    </dgm:pt>
    <dgm:pt modelId="{6A5C7AE5-05CA-407E-8BA7-02F880442884}" type="pres">
      <dgm:prSet presAssocID="{AE478410-7A51-475D-B517-24EA30D60037}" presName="rootText" presStyleLbl="node1" presStyleIdx="4" presStyleCnt="5" custLinFactNeighborY="7402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F807C38-339B-4C27-85FE-8C67BFBFBFD9}" type="pres">
      <dgm:prSet presAssocID="{AE478410-7A51-475D-B517-24EA30D60037}" presName="titleText2" presStyleLbl="fgAcc1" presStyleIdx="4" presStyleCnt="5" custLinFactY="100000" custLinFactNeighborX="3941" custLinFactNeighborY="12307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32616421-EDDE-470A-BE50-02CA4E8B4A38}" type="pres">
      <dgm:prSet presAssocID="{AE478410-7A51-475D-B517-24EA30D60037}" presName="rootConnector" presStyleLbl="node2" presStyleIdx="0" presStyleCnt="0"/>
      <dgm:spPr/>
      <dgm:t>
        <a:bodyPr/>
        <a:lstStyle/>
        <a:p>
          <a:endParaRPr lang="en-ZA"/>
        </a:p>
      </dgm:t>
    </dgm:pt>
    <dgm:pt modelId="{01582834-ADBB-4EC9-AD42-C392DB0A32E7}" type="pres">
      <dgm:prSet presAssocID="{AE478410-7A51-475D-B517-24EA30D60037}" presName="hierChild4" presStyleCnt="0"/>
      <dgm:spPr/>
    </dgm:pt>
    <dgm:pt modelId="{7C5B4AB0-937A-415C-9BDF-33C6C8083529}" type="pres">
      <dgm:prSet presAssocID="{AE478410-7A51-475D-B517-24EA30D60037}" presName="hierChild5" presStyleCnt="0"/>
      <dgm:spPr/>
    </dgm:pt>
    <dgm:pt modelId="{FFEF0393-45D2-4298-A0AA-45E93AFDB1A9}" type="pres">
      <dgm:prSet presAssocID="{A6C17AE0-A9F8-490E-949D-73E61B898DAA}" presName="hierChild3" presStyleCnt="0"/>
      <dgm:spPr/>
    </dgm:pt>
    <dgm:pt modelId="{A5F7AAAD-A2FD-4A00-88B9-FED179F28D5C}" type="pres">
      <dgm:prSet presAssocID="{5B2B366B-4B66-4401-8CFA-1ACD31B66DBF}" presName="Name96" presStyleLbl="parChTrans1D2" presStyleIdx="5" presStyleCnt="7"/>
      <dgm:spPr/>
      <dgm:t>
        <a:bodyPr/>
        <a:lstStyle/>
        <a:p>
          <a:endParaRPr lang="en-ZA"/>
        </a:p>
      </dgm:t>
    </dgm:pt>
    <dgm:pt modelId="{E2048576-85F6-4E0D-A6B3-222C10C193DE}" type="pres">
      <dgm:prSet presAssocID="{96EF4671-F33C-4964-A563-594AC6198EB3}" presName="hierRoot3" presStyleCnt="0">
        <dgm:presLayoutVars>
          <dgm:hierBranch val="init"/>
        </dgm:presLayoutVars>
      </dgm:prSet>
      <dgm:spPr/>
    </dgm:pt>
    <dgm:pt modelId="{67193CCE-3C03-4EB0-8654-6355A0D17533}" type="pres">
      <dgm:prSet presAssocID="{96EF4671-F33C-4964-A563-594AC6198EB3}" presName="rootComposite3" presStyleCnt="0"/>
      <dgm:spPr/>
    </dgm:pt>
    <dgm:pt modelId="{7952CBA7-2404-44FF-B547-287DCA1648F9}" type="pres">
      <dgm:prSet presAssocID="{96EF4671-F33C-4964-A563-594AC6198EB3}" presName="rootText3" presStyleLbl="asst1" presStyleIdx="0" presStyleCnt="2" custScaleX="110042" custLinFactNeighborX="-16534" custLinFactNeighborY="42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3FE2FAB-A9B0-4737-8014-43FB2AD4907D}" type="pres">
      <dgm:prSet presAssocID="{96EF4671-F33C-4964-A563-594AC6198EB3}" presName="titleText3" presStyleLbl="fgAcc2" presStyleIdx="0" presStyleCnt="2" custScaleX="115313" custScaleY="135391" custLinFactNeighborX="-12488" custLinFactNeighborY="227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FF9CFA20-7A90-482E-B5EF-867968ACF571}" type="pres">
      <dgm:prSet presAssocID="{96EF4671-F33C-4964-A563-594AC6198EB3}" presName="rootConnector3" presStyleLbl="asst1" presStyleIdx="0" presStyleCnt="2"/>
      <dgm:spPr/>
      <dgm:t>
        <a:bodyPr/>
        <a:lstStyle/>
        <a:p>
          <a:endParaRPr lang="en-ZA"/>
        </a:p>
      </dgm:t>
    </dgm:pt>
    <dgm:pt modelId="{A7F0C25D-FC5D-4E08-ABD2-1B43496D2239}" type="pres">
      <dgm:prSet presAssocID="{96EF4671-F33C-4964-A563-594AC6198EB3}" presName="hierChild6" presStyleCnt="0"/>
      <dgm:spPr/>
    </dgm:pt>
    <dgm:pt modelId="{335C07E7-E647-4026-926F-6A91237FC69D}" type="pres">
      <dgm:prSet presAssocID="{96EF4671-F33C-4964-A563-594AC6198EB3}" presName="hierChild7" presStyleCnt="0"/>
      <dgm:spPr/>
    </dgm:pt>
    <dgm:pt modelId="{62AF5FAA-DCB8-49B0-8FD9-2E79A3E93DAA}" type="pres">
      <dgm:prSet presAssocID="{0A352D45-E4A7-435C-97E4-C13EF2C2B643}" presName="Name96" presStyleLbl="parChTrans1D2" presStyleIdx="6" presStyleCnt="7"/>
      <dgm:spPr/>
      <dgm:t>
        <a:bodyPr/>
        <a:lstStyle/>
        <a:p>
          <a:endParaRPr lang="en-ZA"/>
        </a:p>
      </dgm:t>
    </dgm:pt>
    <dgm:pt modelId="{8F87867F-9D25-4516-8E82-6DF7A3A2190F}" type="pres">
      <dgm:prSet presAssocID="{CB40527C-911A-4AAE-998D-399A40A75786}" presName="hierRoot3" presStyleCnt="0">
        <dgm:presLayoutVars>
          <dgm:hierBranch val="init"/>
        </dgm:presLayoutVars>
      </dgm:prSet>
      <dgm:spPr/>
    </dgm:pt>
    <dgm:pt modelId="{42DE23AE-416E-424D-8A56-C0C3370C0EF1}" type="pres">
      <dgm:prSet presAssocID="{CB40527C-911A-4AAE-998D-399A40A75786}" presName="rootComposite3" presStyleCnt="0"/>
      <dgm:spPr/>
    </dgm:pt>
    <dgm:pt modelId="{214674D5-6D44-4DB7-98DE-01B0AE09AA08}" type="pres">
      <dgm:prSet presAssocID="{CB40527C-911A-4AAE-998D-399A40A75786}" presName="rootText3" presStyleLbl="asst1" presStyleIdx="1" presStyleCnt="2" custScaleY="100852" custLinFactNeighborX="34138" custLinFactNeighborY="63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7623BCB-ECC6-4590-A9BF-53275A4F987E}" type="pres">
      <dgm:prSet presAssocID="{CB40527C-911A-4AAE-998D-399A40A75786}" presName="titleText3" presStyleLbl="fgAcc2" presStyleIdx="1" presStyleCnt="2" custScaleX="81421" custLinFactNeighborX="51354" custLinFactNeighborY="163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3074A9F-C674-467B-A7F7-94A2F5FDE949}" type="pres">
      <dgm:prSet presAssocID="{CB40527C-911A-4AAE-998D-399A40A75786}" presName="rootConnector3" presStyleLbl="asst1" presStyleIdx="1" presStyleCnt="2"/>
      <dgm:spPr/>
      <dgm:t>
        <a:bodyPr/>
        <a:lstStyle/>
        <a:p>
          <a:endParaRPr lang="en-ZA"/>
        </a:p>
      </dgm:t>
    </dgm:pt>
    <dgm:pt modelId="{8D0C1FA2-4F90-406F-AEB5-BC5173DC6C7D}" type="pres">
      <dgm:prSet presAssocID="{CB40527C-911A-4AAE-998D-399A40A75786}" presName="hierChild6" presStyleCnt="0"/>
      <dgm:spPr/>
    </dgm:pt>
    <dgm:pt modelId="{D1F8C487-4616-4C9A-AE27-E8AD860A7527}" type="pres">
      <dgm:prSet presAssocID="{CB40527C-911A-4AAE-998D-399A40A75786}" presName="hierChild7" presStyleCnt="0"/>
      <dgm:spPr/>
    </dgm:pt>
  </dgm:ptLst>
  <dgm:cxnLst>
    <dgm:cxn modelId="{964D486A-44C3-4B89-8F4F-89D974BE370D}" type="presOf" srcId="{08E37A72-522D-42D8-A2D6-136C69AACA54}" destId="{8D1B70DD-7EC7-4182-A78F-449998632C4B}" srcOrd="1" destOrd="0" presId="urn:microsoft.com/office/officeart/2008/layout/NameandTitleOrganizationalChart"/>
    <dgm:cxn modelId="{E49D85A3-B7ED-476B-9EA3-247DA3442C74}" type="presOf" srcId="{23B097F6-3FAA-4155-84E9-60BACB56C0CB}" destId="{968A61F2-FFEB-4809-A6E5-377BE3D3D731}" srcOrd="0" destOrd="0" presId="urn:microsoft.com/office/officeart/2008/layout/NameandTitleOrganizationalChart"/>
    <dgm:cxn modelId="{5CC2AA3A-E0F8-42DA-A06D-7DE236F2E250}" type="presOf" srcId="{AE478410-7A51-475D-B517-24EA30D60037}" destId="{32616421-EDDE-470A-BE50-02CA4E8B4A38}" srcOrd="1" destOrd="0" presId="urn:microsoft.com/office/officeart/2008/layout/NameandTitleOrganizationalChart"/>
    <dgm:cxn modelId="{D96D67EA-4BA1-4CE6-A33A-085F6DDDFDE3}" type="presOf" srcId="{5B2B366B-4B66-4401-8CFA-1ACD31B66DBF}" destId="{A5F7AAAD-A2FD-4A00-88B9-FED179F28D5C}" srcOrd="0" destOrd="0" presId="urn:microsoft.com/office/officeart/2008/layout/NameandTitleOrganizationalChart"/>
    <dgm:cxn modelId="{8B41D53A-7BD7-4142-8D73-A81D55A05525}" type="presOf" srcId="{11FF975A-6DBF-4D06-B370-6906FEA9C564}" destId="{AE4C0BB0-BF94-4CF4-9901-7DB14529AE12}" srcOrd="0" destOrd="0" presId="urn:microsoft.com/office/officeart/2008/layout/NameandTitleOrganizationalChart"/>
    <dgm:cxn modelId="{4E28473F-7D22-440E-81FA-E39B42A45C15}" srcId="{A6C17AE0-A9F8-490E-949D-73E61B898DAA}" destId="{96EF4671-F33C-4964-A563-594AC6198EB3}" srcOrd="0" destOrd="0" parTransId="{5B2B366B-4B66-4401-8CFA-1ACD31B66DBF}" sibTransId="{0A126F0F-2264-41C0-84BD-C4465F4B33DC}"/>
    <dgm:cxn modelId="{58E5BE96-5210-4D29-8BD9-365A7A44FE09}" type="presOf" srcId="{CB40527C-911A-4AAE-998D-399A40A75786}" destId="{63074A9F-C674-467B-A7F7-94A2F5FDE949}" srcOrd="1" destOrd="0" presId="urn:microsoft.com/office/officeart/2008/layout/NameandTitleOrganizationalChart"/>
    <dgm:cxn modelId="{5A19BE8D-0F55-4634-BDDE-AB3424EA9E0F}" srcId="{56DBD262-B965-4138-84B7-B6F6325FF363}" destId="{A6C17AE0-A9F8-490E-949D-73E61B898DAA}" srcOrd="0" destOrd="0" parTransId="{A40890CF-ECBF-4E8A-8E42-3EC38284104B}" sibTransId="{8B9A56B2-1E0D-4DAE-ACDA-8C3F1A8F8EAD}"/>
    <dgm:cxn modelId="{4D974505-63ED-4D86-9A49-61E3FB912746}" type="presOf" srcId="{8B9A56B2-1E0D-4DAE-ACDA-8C3F1A8F8EAD}" destId="{41830226-E20A-49D1-9190-110550F85994}" srcOrd="0" destOrd="0" presId="urn:microsoft.com/office/officeart/2008/layout/NameandTitleOrganizationalChart"/>
    <dgm:cxn modelId="{47898910-6C63-47E1-8DDA-A390DFCDC75D}" type="presOf" srcId="{11FF975A-6DBF-4D06-B370-6906FEA9C564}" destId="{8C7AC358-EFAE-4075-9CD9-75CE819B5CA0}" srcOrd="1" destOrd="0" presId="urn:microsoft.com/office/officeart/2008/layout/NameandTitleOrganizationalChart"/>
    <dgm:cxn modelId="{9EBC10A7-78FE-48CD-BF83-EC2025BB38D4}" type="presOf" srcId="{6BEE6891-5AD2-4F7F-AD54-13FDDFA2DF1B}" destId="{0E7772BB-72AF-4B29-9C93-4AE5060E4B94}" srcOrd="0" destOrd="0" presId="urn:microsoft.com/office/officeart/2008/layout/NameandTitleOrganizationalChart"/>
    <dgm:cxn modelId="{0E50A5F8-F2D4-4E97-A90A-067AF95C2E81}" type="presOf" srcId="{46DF68DA-D8A0-4030-ACE6-0583702616C0}" destId="{C9C58C83-DE83-464D-8C2C-3CD9BCB8FE19}" srcOrd="1" destOrd="0" presId="urn:microsoft.com/office/officeart/2008/layout/NameandTitleOrganizationalChart"/>
    <dgm:cxn modelId="{0528C321-4EA6-4F76-A3A6-5C6EC6D0459D}" srcId="{A6C17AE0-A9F8-490E-949D-73E61B898DAA}" destId="{11FF975A-6DBF-4D06-B370-6906FEA9C564}" srcOrd="4" destOrd="0" parTransId="{676409E6-F1AB-47EE-9862-632D463D5CCE}" sibTransId="{DFE57797-382D-4CEC-A3FB-C6D47BAD6B54}"/>
    <dgm:cxn modelId="{6987EF15-75CA-436D-BC2E-3649DFD6C4CF}" type="presOf" srcId="{CB40527C-911A-4AAE-998D-399A40A75786}" destId="{214674D5-6D44-4DB7-98DE-01B0AE09AA08}" srcOrd="0" destOrd="0" presId="urn:microsoft.com/office/officeart/2008/layout/NameandTitleOrganizationalChart"/>
    <dgm:cxn modelId="{3B97D954-B902-4761-A858-C3C6FC7ACAA6}" srcId="{A6C17AE0-A9F8-490E-949D-73E61B898DAA}" destId="{CB40527C-911A-4AAE-998D-399A40A75786}" srcOrd="1" destOrd="0" parTransId="{0A352D45-E4A7-435C-97E4-C13EF2C2B643}" sibTransId="{EF46013A-4BAA-4EE7-BFD1-FA1000C0E25E}"/>
    <dgm:cxn modelId="{EA61B4AC-B52E-40F3-B5CA-F73E609899F2}" type="presOf" srcId="{676409E6-F1AB-47EE-9862-632D463D5CCE}" destId="{BA53C3E6-7FAB-4B86-9FE2-FA394A3C9703}" srcOrd="0" destOrd="0" presId="urn:microsoft.com/office/officeart/2008/layout/NameandTitleOrganizationalChart"/>
    <dgm:cxn modelId="{284F8992-3C74-4687-B253-DFE9470CAB64}" type="presOf" srcId="{08E37A72-522D-42D8-A2D6-136C69AACA54}" destId="{EBA15027-998F-4EB6-81EF-7F5A039C1B54}" srcOrd="0" destOrd="0" presId="urn:microsoft.com/office/officeart/2008/layout/NameandTitleOrganizationalChart"/>
    <dgm:cxn modelId="{53076175-0000-4570-92AC-AB47097F801B}" type="presOf" srcId="{A47B2912-6C10-4338-A5C8-824373F0C3B6}" destId="{7BF16A7A-7BCA-4278-950F-10181E7343C4}" srcOrd="0" destOrd="0" presId="urn:microsoft.com/office/officeart/2008/layout/NameandTitleOrganizationalChart"/>
    <dgm:cxn modelId="{1E8FE3E9-4AA5-4BA3-82CF-4EB7F006A9AB}" type="presOf" srcId="{330381FB-9E94-42B1-941E-ECD59481D6F8}" destId="{B3A72B38-2C7B-48F4-AEEB-E194449BE55D}" srcOrd="0" destOrd="0" presId="urn:microsoft.com/office/officeart/2008/layout/NameandTitleOrganizationalChart"/>
    <dgm:cxn modelId="{9D28D818-AEDE-40DB-B2D0-FBC7FA6560C4}" type="presOf" srcId="{A6C17AE0-A9F8-490E-949D-73E61B898DAA}" destId="{4CA4563D-E63B-4AB0-B40A-68A9400B86DA}" srcOrd="1" destOrd="0" presId="urn:microsoft.com/office/officeart/2008/layout/NameandTitleOrganizationalChart"/>
    <dgm:cxn modelId="{731B8AD4-5816-4687-92B4-D7E1138AF6DB}" type="presOf" srcId="{87F997DC-2874-4B4B-AAE9-6F828569249F}" destId="{03A833A7-5553-4456-A908-B16B1841DC81}" srcOrd="0" destOrd="0" presId="urn:microsoft.com/office/officeart/2008/layout/NameandTitleOrganizationalChart"/>
    <dgm:cxn modelId="{65FDD2D8-02A9-430E-857C-9CEA38290D75}" srcId="{A6C17AE0-A9F8-490E-949D-73E61B898DAA}" destId="{08E37A72-522D-42D8-A2D6-136C69AACA54}" srcOrd="3" destOrd="0" parTransId="{EF3A84FE-1BD5-4CA6-95EA-87C271270FED}" sibTransId="{23B097F6-3FAA-4155-84E9-60BACB56C0CB}"/>
    <dgm:cxn modelId="{E2FA0885-F8BD-4D8B-9F25-AF35C8CFDAA6}" type="presOf" srcId="{96EF4671-F33C-4964-A563-594AC6198EB3}" destId="{7952CBA7-2404-44FF-B547-287DCA1648F9}" srcOrd="0" destOrd="0" presId="urn:microsoft.com/office/officeart/2008/layout/NameandTitleOrganizationalChart"/>
    <dgm:cxn modelId="{5A2A7372-0FFD-432F-B4D5-5D60D84E64AB}" srcId="{A6C17AE0-A9F8-490E-949D-73E61B898DAA}" destId="{AE478410-7A51-475D-B517-24EA30D60037}" srcOrd="6" destOrd="0" parTransId="{330381FB-9E94-42B1-941E-ECD59481D6F8}" sibTransId="{4101F862-17EC-4AB0-8301-FF328885E819}"/>
    <dgm:cxn modelId="{DBE4A9FE-7B01-4EE5-B808-ECCC190BF89B}" type="presOf" srcId="{46DF68DA-D8A0-4030-ACE6-0583702616C0}" destId="{931F4C29-E30E-4D54-A680-8CF02B22073C}" srcOrd="0" destOrd="0" presId="urn:microsoft.com/office/officeart/2008/layout/NameandTitleOrganizationalChart"/>
    <dgm:cxn modelId="{3467C6CB-9EF1-485F-BB57-C16F109FD1A8}" type="presOf" srcId="{6BEE6891-5AD2-4F7F-AD54-13FDDFA2DF1B}" destId="{982FCF93-0180-49B5-8854-275CD9675093}" srcOrd="1" destOrd="0" presId="urn:microsoft.com/office/officeart/2008/layout/NameandTitleOrganizationalChart"/>
    <dgm:cxn modelId="{963B521A-8CFD-4C54-B94E-613028388163}" type="presOf" srcId="{EF3A84FE-1BD5-4CA6-95EA-87C271270FED}" destId="{F8522999-44A8-4864-AA6C-2A3D1DDF206E}" srcOrd="0" destOrd="0" presId="urn:microsoft.com/office/officeart/2008/layout/NameandTitleOrganizationalChart"/>
    <dgm:cxn modelId="{3E67839D-0CB4-436E-853B-9A8366926A0D}" type="presOf" srcId="{0A126F0F-2264-41C0-84BD-C4465F4B33DC}" destId="{03FE2FAB-A9B0-4737-8014-43FB2AD4907D}" srcOrd="0" destOrd="0" presId="urn:microsoft.com/office/officeart/2008/layout/NameandTitleOrganizationalChart"/>
    <dgm:cxn modelId="{9D7E3163-112B-437C-ACCE-83FF5F1C9857}" type="presOf" srcId="{A6C17AE0-A9F8-490E-949D-73E61B898DAA}" destId="{FE6736C8-E064-4E2B-A4A6-8C46AE7DBD61}" srcOrd="0" destOrd="0" presId="urn:microsoft.com/office/officeart/2008/layout/NameandTitleOrganizationalChart"/>
    <dgm:cxn modelId="{4A92A389-E611-46AE-9CAB-1B472C5370C3}" srcId="{A6C17AE0-A9F8-490E-949D-73E61B898DAA}" destId="{6BEE6891-5AD2-4F7F-AD54-13FDDFA2DF1B}" srcOrd="5" destOrd="0" parTransId="{AB96380F-FA99-46D5-A8C6-129A74BBB901}" sibTransId="{87F997DC-2874-4B4B-AAE9-6F828569249F}"/>
    <dgm:cxn modelId="{D34536DC-526F-4BB7-9696-4ABDAE737198}" type="presOf" srcId="{AE478410-7A51-475D-B517-24EA30D60037}" destId="{6A5C7AE5-05CA-407E-8BA7-02F880442884}" srcOrd="0" destOrd="0" presId="urn:microsoft.com/office/officeart/2008/layout/NameandTitleOrganizationalChart"/>
    <dgm:cxn modelId="{F0FB1254-4F87-4B33-A171-606265EAECEB}" type="presOf" srcId="{56DBD262-B965-4138-84B7-B6F6325FF363}" destId="{8D36E98B-5CCE-43D0-AFBC-EF5B9423D1A8}" srcOrd="0" destOrd="0" presId="urn:microsoft.com/office/officeart/2008/layout/NameandTitleOrganizationalChart"/>
    <dgm:cxn modelId="{BDA5DAA4-61FE-404D-ABCE-F67BB00A3A0B}" type="presOf" srcId="{EF46013A-4BAA-4EE7-BFD1-FA1000C0E25E}" destId="{87623BCB-ECC6-4590-A9BF-53275A4F987E}" srcOrd="0" destOrd="0" presId="urn:microsoft.com/office/officeart/2008/layout/NameandTitleOrganizationalChart"/>
    <dgm:cxn modelId="{95C46D02-C2E8-4EFC-93F7-BB8A6DDB1DDD}" type="presOf" srcId="{B4E63F7F-5B22-4DE3-8F50-F770175132D8}" destId="{1B9AF4F5-FBFA-4F9E-955E-F93EF3B3AF54}" srcOrd="0" destOrd="0" presId="urn:microsoft.com/office/officeart/2008/layout/NameandTitleOrganizationalChart"/>
    <dgm:cxn modelId="{06EF78CA-F006-46D6-8958-2498B8A4CE6E}" type="presOf" srcId="{4101F862-17EC-4AB0-8301-FF328885E819}" destId="{4F807C38-339B-4C27-85FE-8C67BFBFBFD9}" srcOrd="0" destOrd="0" presId="urn:microsoft.com/office/officeart/2008/layout/NameandTitleOrganizationalChart"/>
    <dgm:cxn modelId="{33514774-227D-40EE-9449-6D15E100B5B3}" srcId="{A6C17AE0-A9F8-490E-949D-73E61B898DAA}" destId="{46DF68DA-D8A0-4030-ACE6-0583702616C0}" srcOrd="2" destOrd="0" parTransId="{A47B2912-6C10-4338-A5C8-824373F0C3B6}" sibTransId="{B4E63F7F-5B22-4DE3-8F50-F770175132D8}"/>
    <dgm:cxn modelId="{34767043-788F-440F-86D2-F5763E13931A}" type="presOf" srcId="{96EF4671-F33C-4964-A563-594AC6198EB3}" destId="{FF9CFA20-7A90-482E-B5EF-867968ACF571}" srcOrd="1" destOrd="0" presId="urn:microsoft.com/office/officeart/2008/layout/NameandTitleOrganizationalChart"/>
    <dgm:cxn modelId="{09F069F3-24C6-4890-A9F1-CD6C5D9A2286}" type="presOf" srcId="{AB96380F-FA99-46D5-A8C6-129A74BBB901}" destId="{8FACAFDD-85D3-4699-A044-74514E53F6C6}" srcOrd="0" destOrd="0" presId="urn:microsoft.com/office/officeart/2008/layout/NameandTitleOrganizationalChart"/>
    <dgm:cxn modelId="{18E31F1F-BCD9-4DC0-8F18-A72D00E28C3E}" type="presOf" srcId="{DFE57797-382D-4CEC-A3FB-C6D47BAD6B54}" destId="{92EABA35-EABA-465C-BF10-C2ADD2864F02}" srcOrd="0" destOrd="0" presId="urn:microsoft.com/office/officeart/2008/layout/NameandTitleOrganizationalChart"/>
    <dgm:cxn modelId="{0BCB25E6-817E-4053-845D-75BB24C906A9}" type="presOf" srcId="{0A352D45-E4A7-435C-97E4-C13EF2C2B643}" destId="{62AF5FAA-DCB8-49B0-8FD9-2E79A3E93DAA}" srcOrd="0" destOrd="0" presId="urn:microsoft.com/office/officeart/2008/layout/NameandTitleOrganizationalChart"/>
    <dgm:cxn modelId="{2D450429-E416-4050-BC93-D45A11236784}" type="presParOf" srcId="{8D36E98B-5CCE-43D0-AFBC-EF5B9423D1A8}" destId="{6273F138-0E92-46E7-8A7D-09F7ECDA07C3}" srcOrd="0" destOrd="0" presId="urn:microsoft.com/office/officeart/2008/layout/NameandTitleOrganizationalChart"/>
    <dgm:cxn modelId="{ED2C34A6-C82A-4945-AB10-BBF774085CD0}" type="presParOf" srcId="{6273F138-0E92-46E7-8A7D-09F7ECDA07C3}" destId="{11202D15-5569-46DC-B605-48E5140F782A}" srcOrd="0" destOrd="0" presId="urn:microsoft.com/office/officeart/2008/layout/NameandTitleOrganizationalChart"/>
    <dgm:cxn modelId="{3FC4FD29-7D71-48D4-973E-DA94996611F9}" type="presParOf" srcId="{11202D15-5569-46DC-B605-48E5140F782A}" destId="{FE6736C8-E064-4E2B-A4A6-8C46AE7DBD61}" srcOrd="0" destOrd="0" presId="urn:microsoft.com/office/officeart/2008/layout/NameandTitleOrganizationalChart"/>
    <dgm:cxn modelId="{C3E2BF77-4BD4-41BF-9BDD-50D652D4AC25}" type="presParOf" srcId="{11202D15-5569-46DC-B605-48E5140F782A}" destId="{41830226-E20A-49D1-9190-110550F85994}" srcOrd="1" destOrd="0" presId="urn:microsoft.com/office/officeart/2008/layout/NameandTitleOrganizationalChart"/>
    <dgm:cxn modelId="{5538E6D4-7D58-4290-A190-716820D07C97}" type="presParOf" srcId="{11202D15-5569-46DC-B605-48E5140F782A}" destId="{4CA4563D-E63B-4AB0-B40A-68A9400B86DA}" srcOrd="2" destOrd="0" presId="urn:microsoft.com/office/officeart/2008/layout/NameandTitleOrganizationalChart"/>
    <dgm:cxn modelId="{17BE2E1A-D3D4-4BB6-B8B0-E94312CEE533}" type="presParOf" srcId="{6273F138-0E92-46E7-8A7D-09F7ECDA07C3}" destId="{AF24C3F2-D032-4114-B51C-37023A5A58FB}" srcOrd="1" destOrd="0" presId="urn:microsoft.com/office/officeart/2008/layout/NameandTitleOrganizationalChart"/>
    <dgm:cxn modelId="{69C3CCC7-3FA4-440A-AF97-B945F6223AEF}" type="presParOf" srcId="{AF24C3F2-D032-4114-B51C-37023A5A58FB}" destId="{7BF16A7A-7BCA-4278-950F-10181E7343C4}" srcOrd="0" destOrd="0" presId="urn:microsoft.com/office/officeart/2008/layout/NameandTitleOrganizationalChart"/>
    <dgm:cxn modelId="{71458B1E-997F-43C0-9E1C-0A1DC54A7AA7}" type="presParOf" srcId="{AF24C3F2-D032-4114-B51C-37023A5A58FB}" destId="{BFE81EEB-535A-4B37-9E3E-3CB758FF4D75}" srcOrd="1" destOrd="0" presId="urn:microsoft.com/office/officeart/2008/layout/NameandTitleOrganizationalChart"/>
    <dgm:cxn modelId="{071D6BB9-EA5E-4FCA-AFCC-99AAD41AC73A}" type="presParOf" srcId="{BFE81EEB-535A-4B37-9E3E-3CB758FF4D75}" destId="{80F7755A-10DD-4E83-915E-80EDC310A093}" srcOrd="0" destOrd="0" presId="urn:microsoft.com/office/officeart/2008/layout/NameandTitleOrganizationalChart"/>
    <dgm:cxn modelId="{3D6913A5-4F51-4C4F-82D7-4BE12DE8A2EA}" type="presParOf" srcId="{80F7755A-10DD-4E83-915E-80EDC310A093}" destId="{931F4C29-E30E-4D54-A680-8CF02B22073C}" srcOrd="0" destOrd="0" presId="urn:microsoft.com/office/officeart/2008/layout/NameandTitleOrganizationalChart"/>
    <dgm:cxn modelId="{7B474B32-A381-4455-8EB7-C142E7C4B9CD}" type="presParOf" srcId="{80F7755A-10DD-4E83-915E-80EDC310A093}" destId="{1B9AF4F5-FBFA-4F9E-955E-F93EF3B3AF54}" srcOrd="1" destOrd="0" presId="urn:microsoft.com/office/officeart/2008/layout/NameandTitleOrganizationalChart"/>
    <dgm:cxn modelId="{8B2C1BAD-4DEF-4A80-AEF0-7F2E97FD8187}" type="presParOf" srcId="{80F7755A-10DD-4E83-915E-80EDC310A093}" destId="{C9C58C83-DE83-464D-8C2C-3CD9BCB8FE19}" srcOrd="2" destOrd="0" presId="urn:microsoft.com/office/officeart/2008/layout/NameandTitleOrganizationalChart"/>
    <dgm:cxn modelId="{7A4D95AD-41E8-4373-969D-ECF5B895D619}" type="presParOf" srcId="{BFE81EEB-535A-4B37-9E3E-3CB758FF4D75}" destId="{F8DB413E-B555-4765-B498-108D80F7E32F}" srcOrd="1" destOrd="0" presId="urn:microsoft.com/office/officeart/2008/layout/NameandTitleOrganizationalChart"/>
    <dgm:cxn modelId="{29B680BC-8B2F-4ECB-BC44-23B73DCFEB99}" type="presParOf" srcId="{BFE81EEB-535A-4B37-9E3E-3CB758FF4D75}" destId="{08EBBDD6-D3D1-4EAE-98EE-51EDDF2D1F45}" srcOrd="2" destOrd="0" presId="urn:microsoft.com/office/officeart/2008/layout/NameandTitleOrganizationalChart"/>
    <dgm:cxn modelId="{3ABAE8E5-D13B-472B-A5E8-B25892442D6C}" type="presParOf" srcId="{AF24C3F2-D032-4114-B51C-37023A5A58FB}" destId="{F8522999-44A8-4864-AA6C-2A3D1DDF206E}" srcOrd="2" destOrd="0" presId="urn:microsoft.com/office/officeart/2008/layout/NameandTitleOrganizationalChart"/>
    <dgm:cxn modelId="{752129B4-2B21-46C5-8C92-BB3FC0AE30B1}" type="presParOf" srcId="{AF24C3F2-D032-4114-B51C-37023A5A58FB}" destId="{BB7D9D12-91E3-43F6-870A-6CD37920F2EA}" srcOrd="3" destOrd="0" presId="urn:microsoft.com/office/officeart/2008/layout/NameandTitleOrganizationalChart"/>
    <dgm:cxn modelId="{1F16E1F2-08BE-4CA7-AEAF-DE94771F5117}" type="presParOf" srcId="{BB7D9D12-91E3-43F6-870A-6CD37920F2EA}" destId="{DBA886F4-6739-41EF-8684-2748E7A04787}" srcOrd="0" destOrd="0" presId="urn:microsoft.com/office/officeart/2008/layout/NameandTitleOrganizationalChart"/>
    <dgm:cxn modelId="{D67ABD42-BBC0-4495-8D58-4EB56FF874D7}" type="presParOf" srcId="{DBA886F4-6739-41EF-8684-2748E7A04787}" destId="{EBA15027-998F-4EB6-81EF-7F5A039C1B54}" srcOrd="0" destOrd="0" presId="urn:microsoft.com/office/officeart/2008/layout/NameandTitleOrganizationalChart"/>
    <dgm:cxn modelId="{0F4584F0-3FBE-4371-B102-6F0872B8BFB5}" type="presParOf" srcId="{DBA886F4-6739-41EF-8684-2748E7A04787}" destId="{968A61F2-FFEB-4809-A6E5-377BE3D3D731}" srcOrd="1" destOrd="0" presId="urn:microsoft.com/office/officeart/2008/layout/NameandTitleOrganizationalChart"/>
    <dgm:cxn modelId="{0F58DB15-C52B-4135-AF0E-7A680B109BCE}" type="presParOf" srcId="{DBA886F4-6739-41EF-8684-2748E7A04787}" destId="{8D1B70DD-7EC7-4182-A78F-449998632C4B}" srcOrd="2" destOrd="0" presId="urn:microsoft.com/office/officeart/2008/layout/NameandTitleOrganizationalChart"/>
    <dgm:cxn modelId="{06C602BA-75A1-47B6-8610-70E84A630052}" type="presParOf" srcId="{BB7D9D12-91E3-43F6-870A-6CD37920F2EA}" destId="{9510E14F-92AC-48D7-8588-EC391D9B3793}" srcOrd="1" destOrd="0" presId="urn:microsoft.com/office/officeart/2008/layout/NameandTitleOrganizationalChart"/>
    <dgm:cxn modelId="{CF3A322B-7AD5-40D3-A114-BD5C5B1788D1}" type="presParOf" srcId="{BB7D9D12-91E3-43F6-870A-6CD37920F2EA}" destId="{E4A19FB6-C301-4054-9B94-77A4E9A1B003}" srcOrd="2" destOrd="0" presId="urn:microsoft.com/office/officeart/2008/layout/NameandTitleOrganizationalChart"/>
    <dgm:cxn modelId="{2E728D11-C10C-411E-B924-91E0FB1213A1}" type="presParOf" srcId="{AF24C3F2-D032-4114-B51C-37023A5A58FB}" destId="{BA53C3E6-7FAB-4B86-9FE2-FA394A3C9703}" srcOrd="4" destOrd="0" presId="urn:microsoft.com/office/officeart/2008/layout/NameandTitleOrganizationalChart"/>
    <dgm:cxn modelId="{8553B88B-D5F7-4EA1-86BF-9C51F80DDA56}" type="presParOf" srcId="{AF24C3F2-D032-4114-B51C-37023A5A58FB}" destId="{41B9A2F2-F21C-454E-8630-6A9F9A6DFA1C}" srcOrd="5" destOrd="0" presId="urn:microsoft.com/office/officeart/2008/layout/NameandTitleOrganizationalChart"/>
    <dgm:cxn modelId="{407F5F47-5CC5-4A1B-948D-F8A5653769A7}" type="presParOf" srcId="{41B9A2F2-F21C-454E-8630-6A9F9A6DFA1C}" destId="{B0BC9118-76F2-43DC-AC86-302E2F94FBC1}" srcOrd="0" destOrd="0" presId="urn:microsoft.com/office/officeart/2008/layout/NameandTitleOrganizationalChart"/>
    <dgm:cxn modelId="{9253AB1B-0E3E-4AA0-B9B9-65021669A562}" type="presParOf" srcId="{B0BC9118-76F2-43DC-AC86-302E2F94FBC1}" destId="{AE4C0BB0-BF94-4CF4-9901-7DB14529AE12}" srcOrd="0" destOrd="0" presId="urn:microsoft.com/office/officeart/2008/layout/NameandTitleOrganizationalChart"/>
    <dgm:cxn modelId="{833A0EC8-860A-4A9B-8443-928FBDA47F3F}" type="presParOf" srcId="{B0BC9118-76F2-43DC-AC86-302E2F94FBC1}" destId="{92EABA35-EABA-465C-BF10-C2ADD2864F02}" srcOrd="1" destOrd="0" presId="urn:microsoft.com/office/officeart/2008/layout/NameandTitleOrganizationalChart"/>
    <dgm:cxn modelId="{4C1C372D-421C-4332-A3C5-02BDF6996E24}" type="presParOf" srcId="{B0BC9118-76F2-43DC-AC86-302E2F94FBC1}" destId="{8C7AC358-EFAE-4075-9CD9-75CE819B5CA0}" srcOrd="2" destOrd="0" presId="urn:microsoft.com/office/officeart/2008/layout/NameandTitleOrganizationalChart"/>
    <dgm:cxn modelId="{BED9CAB7-450D-4E86-AF93-4D4D330B44D0}" type="presParOf" srcId="{41B9A2F2-F21C-454E-8630-6A9F9A6DFA1C}" destId="{45588E8E-B7CD-4FB3-865F-9333A3FFE7A4}" srcOrd="1" destOrd="0" presId="urn:microsoft.com/office/officeart/2008/layout/NameandTitleOrganizationalChart"/>
    <dgm:cxn modelId="{7D74E2B4-5125-46AD-8858-0FE778F61040}" type="presParOf" srcId="{41B9A2F2-F21C-454E-8630-6A9F9A6DFA1C}" destId="{5602AFC3-51F6-4F14-A5DF-3DA1243E03F0}" srcOrd="2" destOrd="0" presId="urn:microsoft.com/office/officeart/2008/layout/NameandTitleOrganizationalChart"/>
    <dgm:cxn modelId="{CA1BF96E-85EE-4CD9-A3AF-BCE2036EF3AB}" type="presParOf" srcId="{AF24C3F2-D032-4114-B51C-37023A5A58FB}" destId="{8FACAFDD-85D3-4699-A044-74514E53F6C6}" srcOrd="6" destOrd="0" presId="urn:microsoft.com/office/officeart/2008/layout/NameandTitleOrganizationalChart"/>
    <dgm:cxn modelId="{6456DA31-0498-49B4-B31B-8E36D06364A1}" type="presParOf" srcId="{AF24C3F2-D032-4114-B51C-37023A5A58FB}" destId="{604AC2FA-B245-4AB7-871E-F6E465AB4588}" srcOrd="7" destOrd="0" presId="urn:microsoft.com/office/officeart/2008/layout/NameandTitleOrganizationalChart"/>
    <dgm:cxn modelId="{8DDA447E-9BE1-4F68-B179-6D4B26AEA636}" type="presParOf" srcId="{604AC2FA-B245-4AB7-871E-F6E465AB4588}" destId="{192216C7-1862-4CFB-B73A-A64D1CA8F323}" srcOrd="0" destOrd="0" presId="urn:microsoft.com/office/officeart/2008/layout/NameandTitleOrganizationalChart"/>
    <dgm:cxn modelId="{98208EC4-098A-4E5E-A2E2-CEE60949062F}" type="presParOf" srcId="{192216C7-1862-4CFB-B73A-A64D1CA8F323}" destId="{0E7772BB-72AF-4B29-9C93-4AE5060E4B94}" srcOrd="0" destOrd="0" presId="urn:microsoft.com/office/officeart/2008/layout/NameandTitleOrganizationalChart"/>
    <dgm:cxn modelId="{856F9ECA-6666-4C89-BEFA-5B1B6CFB5E80}" type="presParOf" srcId="{192216C7-1862-4CFB-B73A-A64D1CA8F323}" destId="{03A833A7-5553-4456-A908-B16B1841DC81}" srcOrd="1" destOrd="0" presId="urn:microsoft.com/office/officeart/2008/layout/NameandTitleOrganizationalChart"/>
    <dgm:cxn modelId="{DF27A6E5-E7C4-4EDF-AA18-62D48358EEE9}" type="presParOf" srcId="{192216C7-1862-4CFB-B73A-A64D1CA8F323}" destId="{982FCF93-0180-49B5-8854-275CD9675093}" srcOrd="2" destOrd="0" presId="urn:microsoft.com/office/officeart/2008/layout/NameandTitleOrganizationalChart"/>
    <dgm:cxn modelId="{8BA818FE-5824-434A-A32D-7E04E0B398F8}" type="presParOf" srcId="{604AC2FA-B245-4AB7-871E-F6E465AB4588}" destId="{FE7E05D3-25D1-4EED-89DC-CA1E2DD39C71}" srcOrd="1" destOrd="0" presId="urn:microsoft.com/office/officeart/2008/layout/NameandTitleOrganizationalChart"/>
    <dgm:cxn modelId="{45ACF77C-EC0B-47A1-9547-CB69D8BCE924}" type="presParOf" srcId="{604AC2FA-B245-4AB7-871E-F6E465AB4588}" destId="{82756A1E-148F-452B-8705-14942E8AC006}" srcOrd="2" destOrd="0" presId="urn:microsoft.com/office/officeart/2008/layout/NameandTitleOrganizationalChart"/>
    <dgm:cxn modelId="{9F995082-C712-41A5-9A48-B415C9E8DC14}" type="presParOf" srcId="{AF24C3F2-D032-4114-B51C-37023A5A58FB}" destId="{B3A72B38-2C7B-48F4-AEEB-E194449BE55D}" srcOrd="8" destOrd="0" presId="urn:microsoft.com/office/officeart/2008/layout/NameandTitleOrganizationalChart"/>
    <dgm:cxn modelId="{90809A9E-3C36-42AC-88D6-0D8E033789FF}" type="presParOf" srcId="{AF24C3F2-D032-4114-B51C-37023A5A58FB}" destId="{A6B1AFE2-7FAD-4CAF-AA83-8EE1A008F01F}" srcOrd="9" destOrd="0" presId="urn:microsoft.com/office/officeart/2008/layout/NameandTitleOrganizationalChart"/>
    <dgm:cxn modelId="{739DC24E-5E1D-4F3E-A3F4-8D719B68E7F6}" type="presParOf" srcId="{A6B1AFE2-7FAD-4CAF-AA83-8EE1A008F01F}" destId="{F2D8B583-14DC-48AF-9066-2999323A137D}" srcOrd="0" destOrd="0" presId="urn:microsoft.com/office/officeart/2008/layout/NameandTitleOrganizationalChart"/>
    <dgm:cxn modelId="{45505117-A9DF-499F-B838-54F6866CDC3D}" type="presParOf" srcId="{F2D8B583-14DC-48AF-9066-2999323A137D}" destId="{6A5C7AE5-05CA-407E-8BA7-02F880442884}" srcOrd="0" destOrd="0" presId="urn:microsoft.com/office/officeart/2008/layout/NameandTitleOrganizationalChart"/>
    <dgm:cxn modelId="{F579F8F6-4630-47E2-BD4F-8942ED0A1363}" type="presParOf" srcId="{F2D8B583-14DC-48AF-9066-2999323A137D}" destId="{4F807C38-339B-4C27-85FE-8C67BFBFBFD9}" srcOrd="1" destOrd="0" presId="urn:microsoft.com/office/officeart/2008/layout/NameandTitleOrganizationalChart"/>
    <dgm:cxn modelId="{3499D4D7-AC49-4B63-A588-00ACAB868042}" type="presParOf" srcId="{F2D8B583-14DC-48AF-9066-2999323A137D}" destId="{32616421-EDDE-470A-BE50-02CA4E8B4A38}" srcOrd="2" destOrd="0" presId="urn:microsoft.com/office/officeart/2008/layout/NameandTitleOrganizationalChart"/>
    <dgm:cxn modelId="{8AAB5629-4EDA-4B5F-9FD2-61F2154F54C6}" type="presParOf" srcId="{A6B1AFE2-7FAD-4CAF-AA83-8EE1A008F01F}" destId="{01582834-ADBB-4EC9-AD42-C392DB0A32E7}" srcOrd="1" destOrd="0" presId="urn:microsoft.com/office/officeart/2008/layout/NameandTitleOrganizationalChart"/>
    <dgm:cxn modelId="{4B4A627E-EE5E-44C1-B44C-1678B7BBE691}" type="presParOf" srcId="{A6B1AFE2-7FAD-4CAF-AA83-8EE1A008F01F}" destId="{7C5B4AB0-937A-415C-9BDF-33C6C8083529}" srcOrd="2" destOrd="0" presId="urn:microsoft.com/office/officeart/2008/layout/NameandTitleOrganizationalChart"/>
    <dgm:cxn modelId="{FB472957-13F2-4258-8DA7-122B3641122A}" type="presParOf" srcId="{6273F138-0E92-46E7-8A7D-09F7ECDA07C3}" destId="{FFEF0393-45D2-4298-A0AA-45E93AFDB1A9}" srcOrd="2" destOrd="0" presId="urn:microsoft.com/office/officeart/2008/layout/NameandTitleOrganizationalChart"/>
    <dgm:cxn modelId="{776AB8B0-D708-417C-9696-084BF890AF11}" type="presParOf" srcId="{FFEF0393-45D2-4298-A0AA-45E93AFDB1A9}" destId="{A5F7AAAD-A2FD-4A00-88B9-FED179F28D5C}" srcOrd="0" destOrd="0" presId="urn:microsoft.com/office/officeart/2008/layout/NameandTitleOrganizationalChart"/>
    <dgm:cxn modelId="{34C700D7-43AD-403B-B946-E50A2887EA61}" type="presParOf" srcId="{FFEF0393-45D2-4298-A0AA-45E93AFDB1A9}" destId="{E2048576-85F6-4E0D-A6B3-222C10C193DE}" srcOrd="1" destOrd="0" presId="urn:microsoft.com/office/officeart/2008/layout/NameandTitleOrganizationalChart"/>
    <dgm:cxn modelId="{10C2183C-0060-4F75-9012-E1FAD911F613}" type="presParOf" srcId="{E2048576-85F6-4E0D-A6B3-222C10C193DE}" destId="{67193CCE-3C03-4EB0-8654-6355A0D17533}" srcOrd="0" destOrd="0" presId="urn:microsoft.com/office/officeart/2008/layout/NameandTitleOrganizationalChart"/>
    <dgm:cxn modelId="{ABF158BA-7D7D-4560-83F0-ACABB8523CED}" type="presParOf" srcId="{67193CCE-3C03-4EB0-8654-6355A0D17533}" destId="{7952CBA7-2404-44FF-B547-287DCA1648F9}" srcOrd="0" destOrd="0" presId="urn:microsoft.com/office/officeart/2008/layout/NameandTitleOrganizationalChart"/>
    <dgm:cxn modelId="{342D8879-F10A-4660-ACE0-27D0F33F7678}" type="presParOf" srcId="{67193CCE-3C03-4EB0-8654-6355A0D17533}" destId="{03FE2FAB-A9B0-4737-8014-43FB2AD4907D}" srcOrd="1" destOrd="0" presId="urn:microsoft.com/office/officeart/2008/layout/NameandTitleOrganizationalChart"/>
    <dgm:cxn modelId="{61DACEC3-A484-45F2-B42C-7530B5082797}" type="presParOf" srcId="{67193CCE-3C03-4EB0-8654-6355A0D17533}" destId="{FF9CFA20-7A90-482E-B5EF-867968ACF571}" srcOrd="2" destOrd="0" presId="urn:microsoft.com/office/officeart/2008/layout/NameandTitleOrganizationalChart"/>
    <dgm:cxn modelId="{F8829FED-A3F3-4A88-9B08-4B9FB44C72C4}" type="presParOf" srcId="{E2048576-85F6-4E0D-A6B3-222C10C193DE}" destId="{A7F0C25D-FC5D-4E08-ABD2-1B43496D2239}" srcOrd="1" destOrd="0" presId="urn:microsoft.com/office/officeart/2008/layout/NameandTitleOrganizationalChart"/>
    <dgm:cxn modelId="{61738FEC-D8FF-4257-8859-697BA0826FA2}" type="presParOf" srcId="{E2048576-85F6-4E0D-A6B3-222C10C193DE}" destId="{335C07E7-E647-4026-926F-6A91237FC69D}" srcOrd="2" destOrd="0" presId="urn:microsoft.com/office/officeart/2008/layout/NameandTitleOrganizationalChart"/>
    <dgm:cxn modelId="{04FCE8F5-F908-49E7-A465-E10AE205EC89}" type="presParOf" srcId="{FFEF0393-45D2-4298-A0AA-45E93AFDB1A9}" destId="{62AF5FAA-DCB8-49B0-8FD9-2E79A3E93DAA}" srcOrd="2" destOrd="0" presId="urn:microsoft.com/office/officeart/2008/layout/NameandTitleOrganizationalChart"/>
    <dgm:cxn modelId="{69B6AA7D-0594-457E-9CBE-AFE7FBF504CD}" type="presParOf" srcId="{FFEF0393-45D2-4298-A0AA-45E93AFDB1A9}" destId="{8F87867F-9D25-4516-8E82-6DF7A3A2190F}" srcOrd="3" destOrd="0" presId="urn:microsoft.com/office/officeart/2008/layout/NameandTitleOrganizationalChart"/>
    <dgm:cxn modelId="{029D4A09-B1CA-4896-A1C6-A6FEBDC85DB4}" type="presParOf" srcId="{8F87867F-9D25-4516-8E82-6DF7A3A2190F}" destId="{42DE23AE-416E-424D-8A56-C0C3370C0EF1}" srcOrd="0" destOrd="0" presId="urn:microsoft.com/office/officeart/2008/layout/NameandTitleOrganizationalChart"/>
    <dgm:cxn modelId="{E1E3081D-AF6C-46C4-819F-74278FA3B18A}" type="presParOf" srcId="{42DE23AE-416E-424D-8A56-C0C3370C0EF1}" destId="{214674D5-6D44-4DB7-98DE-01B0AE09AA08}" srcOrd="0" destOrd="0" presId="urn:microsoft.com/office/officeart/2008/layout/NameandTitleOrganizationalChart"/>
    <dgm:cxn modelId="{9A08801C-32EE-4C27-B03D-5CFD610BD335}" type="presParOf" srcId="{42DE23AE-416E-424D-8A56-C0C3370C0EF1}" destId="{87623BCB-ECC6-4590-A9BF-53275A4F987E}" srcOrd="1" destOrd="0" presId="urn:microsoft.com/office/officeart/2008/layout/NameandTitleOrganizationalChart"/>
    <dgm:cxn modelId="{D7B9BB56-31B1-4BC6-9F68-7062CF36B450}" type="presParOf" srcId="{42DE23AE-416E-424D-8A56-C0C3370C0EF1}" destId="{63074A9F-C674-467B-A7F7-94A2F5FDE949}" srcOrd="2" destOrd="0" presId="urn:microsoft.com/office/officeart/2008/layout/NameandTitleOrganizationalChart"/>
    <dgm:cxn modelId="{A97E14D4-297C-4BD4-96CA-09789B9645BF}" type="presParOf" srcId="{8F87867F-9D25-4516-8E82-6DF7A3A2190F}" destId="{8D0C1FA2-4F90-406F-AEB5-BC5173DC6C7D}" srcOrd="1" destOrd="0" presId="urn:microsoft.com/office/officeart/2008/layout/NameandTitleOrganizationalChart"/>
    <dgm:cxn modelId="{EAF88A85-2B20-4C74-84BB-038CAE02B438}" type="presParOf" srcId="{8F87867F-9D25-4516-8E82-6DF7A3A2190F}" destId="{D1F8C487-4616-4C9A-AE27-E8AD860A752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>
              <a:solidFill>
                <a:schemeClr val="tx1"/>
              </a:solidFill>
            </a:rPr>
            <a:t>Project Management Unit </a:t>
          </a:r>
          <a:endParaRPr lang="en-ZA" sz="1400" b="1" dirty="0">
            <a:solidFill>
              <a:schemeClr val="tx1"/>
            </a:solidFill>
          </a:endParaRPr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>
            <a:solidFill>
              <a:srgbClr val="FF0000"/>
            </a:solidFill>
          </a:endParaRPr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Manager</a:t>
          </a:r>
          <a:endParaRPr lang="en-ZA" sz="1100" b="1" dirty="0">
            <a:solidFill>
              <a:schemeClr val="tx1"/>
            </a:solidFill>
          </a:endParaRPr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Admin Support</a:t>
          </a:r>
          <a:endParaRPr lang="en-ZA" sz="1200" b="1" dirty="0">
            <a:solidFill>
              <a:schemeClr val="tx1"/>
            </a:solidFill>
          </a:endParaRPr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>
            <a:solidFill>
              <a:srgbClr val="FF0000"/>
            </a:solidFill>
          </a:endParaRPr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000" b="1" dirty="0" smtClean="0">
              <a:solidFill>
                <a:schemeClr val="tx1"/>
              </a:solidFill>
            </a:rPr>
            <a:t>1 x Admin Clerk</a:t>
          </a:r>
          <a:endParaRPr lang="en-ZA" sz="1000" b="1" dirty="0">
            <a:solidFill>
              <a:schemeClr val="tx1"/>
            </a:solidFill>
          </a:endParaRPr>
        </a:p>
      </dgm:t>
    </dgm:pt>
    <dgm:pt modelId="{C5E906C9-C274-4385-AF97-7CC56211A5D0}">
      <dgm:prSet custT="1"/>
      <dgm:spPr/>
      <dgm:t>
        <a:bodyPr/>
        <a:lstStyle/>
        <a:p>
          <a:endParaRPr lang="en-ZA" sz="1200" b="1" dirty="0">
            <a:solidFill>
              <a:schemeClr val="tx1"/>
            </a:solidFill>
          </a:endParaRPr>
        </a:p>
      </dgm:t>
    </dgm:pt>
    <dgm:pt modelId="{817EB761-2CCF-4351-A096-0C35C3F8C891}" type="parTrans" cxnId="{200B6337-A94B-4773-A9F9-46FC11AA4076}">
      <dgm:prSet/>
      <dgm:spPr/>
      <dgm:t>
        <a:bodyPr/>
        <a:lstStyle/>
        <a:p>
          <a:endParaRPr lang="en-ZA">
            <a:solidFill>
              <a:srgbClr val="FF0000"/>
            </a:solidFill>
          </a:endParaRPr>
        </a:p>
      </dgm:t>
    </dgm:pt>
    <dgm:pt modelId="{A1A40E75-8489-4C22-AF8E-5051AC588A94}" type="sibTrans" cxnId="{200B6337-A94B-4773-A9F9-46FC11AA4076}">
      <dgm:prSet custT="1"/>
      <dgm:spPr/>
      <dgm:t>
        <a:bodyPr/>
        <a:lstStyle/>
        <a:p>
          <a:pPr algn="l"/>
          <a:r>
            <a:rPr lang="en-ZA" sz="1100" b="1" dirty="0" smtClean="0"/>
            <a:t>1 x MIS Data Capturer </a:t>
          </a:r>
        </a:p>
        <a:p>
          <a:pPr algn="l"/>
          <a:r>
            <a:rPr lang="en-ZA" sz="1100" b="1" dirty="0" smtClean="0"/>
            <a:t>1 x </a:t>
          </a:r>
          <a:r>
            <a:rPr lang="en-ZA" sz="1100" b="1" dirty="0" err="1" smtClean="0"/>
            <a:t>EPWP</a:t>
          </a:r>
          <a:r>
            <a:rPr lang="en-ZA" sz="1100" b="1" dirty="0" smtClean="0"/>
            <a:t> Coordinator </a:t>
          </a:r>
          <a:endParaRPr lang="en-ZA" sz="1100" b="1" dirty="0">
            <a:solidFill>
              <a:schemeClr val="tx1"/>
            </a:solidFill>
          </a:endParaRPr>
        </a:p>
      </dgm:t>
    </dgm:pt>
    <dgm:pt modelId="{CFB1EAC0-FF9D-46C0-A7A9-51832CCDCF5B}">
      <dgm:prSet/>
      <dgm:spPr/>
      <dgm:t>
        <a:bodyPr/>
        <a:lstStyle/>
        <a:p>
          <a:endParaRPr lang="en-ZA"/>
        </a:p>
      </dgm:t>
    </dgm:pt>
    <dgm:pt modelId="{E34A8103-ADFD-4C62-BCC2-C2F6E1BB7767}" type="parTrans" cxnId="{86053869-D3C3-418C-A697-D15B64AC5C08}">
      <dgm:prSet/>
      <dgm:spPr/>
      <dgm:t>
        <a:bodyPr/>
        <a:lstStyle/>
        <a:p>
          <a:endParaRPr lang="en-ZA"/>
        </a:p>
      </dgm:t>
    </dgm:pt>
    <dgm:pt modelId="{4E6813C9-1E96-4A16-B35E-35767D3C0D58}" type="sibTrans" cxnId="{86053869-D3C3-418C-A697-D15B64AC5C08}">
      <dgm:prSet custT="1"/>
      <dgm:spPr/>
      <dgm:t>
        <a:bodyPr/>
        <a:lstStyle/>
        <a:p>
          <a:pPr algn="l"/>
          <a:r>
            <a:rPr lang="en-ZA" sz="1000" b="1" dirty="0" smtClean="0"/>
            <a:t>2 x Technician (Civil) </a:t>
          </a:r>
        </a:p>
        <a:p>
          <a:pPr algn="l"/>
          <a:r>
            <a:rPr lang="en-ZA" sz="1000" b="1" dirty="0" smtClean="0"/>
            <a:t>1 x Technician (Electrical &amp; Mechanical) </a:t>
          </a:r>
        </a:p>
        <a:p>
          <a:pPr algn="l"/>
          <a:r>
            <a:rPr lang="en-ZA" sz="1000" b="1" dirty="0" smtClean="0"/>
            <a:t>1 x quantity Surveyor</a:t>
          </a:r>
        </a:p>
        <a:p>
          <a:pPr algn="l"/>
          <a:r>
            <a:rPr lang="en-ZA" sz="1000" b="1" dirty="0" smtClean="0"/>
            <a:t>1 x Admin Officer: Asset Management  </a:t>
          </a:r>
          <a:endParaRPr lang="en-ZA" sz="10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14943" custScaleY="9669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53171" custScaleY="86762" custLinFactNeighborX="30816" custLinFactNeighborY="-1772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D4FD9735-1836-40CF-B7B5-24602CA1CFEA}" type="pres">
      <dgm:prSet presAssocID="{817EB761-2CCF-4351-A096-0C35C3F8C891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0A5F4EC-EF06-49AE-9008-B12D08249076}" type="pres">
      <dgm:prSet presAssocID="{C5E906C9-C274-4385-AF97-7CC56211A5D0}" presName="hierRoot2" presStyleCnt="0">
        <dgm:presLayoutVars>
          <dgm:hierBranch val="init"/>
        </dgm:presLayoutVars>
      </dgm:prSet>
      <dgm:spPr/>
    </dgm:pt>
    <dgm:pt modelId="{FF08FF5E-2C05-4BF8-8FD1-46CC4C8AD50D}" type="pres">
      <dgm:prSet presAssocID="{C5E906C9-C274-4385-AF97-7CC56211A5D0}" presName="rootComposite" presStyleCnt="0"/>
      <dgm:spPr/>
    </dgm:pt>
    <dgm:pt modelId="{789F1E47-393D-4244-BD47-82FCB2441704}" type="pres">
      <dgm:prSet presAssocID="{C5E906C9-C274-4385-AF97-7CC56211A5D0}" presName="rootText" presStyleLbl="node1" presStyleIdx="0" presStyleCnt="2" custScaleX="108304" custLinFactNeighborX="-27364" custLinFactNeighborY="-1958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91E67EF-9DEE-405B-9FF0-3C1607416D28}" type="pres">
      <dgm:prSet presAssocID="{C5E906C9-C274-4385-AF97-7CC56211A5D0}" presName="titleText2" presStyleLbl="fgAcc1" presStyleIdx="0" presStyleCnt="2" custScaleX="139776" custScaleY="186628" custLinFactNeighborX="-18996" custLinFactNeighborY="-3882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5DE1655-379C-4D31-B5E2-77CECF581E16}" type="pres">
      <dgm:prSet presAssocID="{C5E906C9-C274-4385-AF97-7CC56211A5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E31453FE-F8B6-4973-BBBC-3CDE450700C4}" type="pres">
      <dgm:prSet presAssocID="{C5E906C9-C274-4385-AF97-7CC56211A5D0}" presName="hierChild4" presStyleCnt="0"/>
      <dgm:spPr/>
    </dgm:pt>
    <dgm:pt modelId="{A3CF1611-084D-404E-B7E7-ED2DC8891D3B}" type="pres">
      <dgm:prSet presAssocID="{C5E906C9-C274-4385-AF97-7CC56211A5D0}" presName="hierChild5" presStyleCnt="0"/>
      <dgm:spPr/>
    </dgm:pt>
    <dgm:pt modelId="{C3A3E9C7-B25D-4F4D-9BC1-1615CAB2B0AF}" type="pres">
      <dgm:prSet presAssocID="{E34A8103-ADFD-4C62-BCC2-C2F6E1BB7767}" presName="Name37" presStyleLbl="parChTrans1D2" presStyleIdx="1" presStyleCnt="3"/>
      <dgm:spPr/>
      <dgm:t>
        <a:bodyPr/>
        <a:lstStyle/>
        <a:p>
          <a:endParaRPr lang="en-ZA"/>
        </a:p>
      </dgm:t>
    </dgm:pt>
    <dgm:pt modelId="{05B3E568-0786-439D-8928-1975D07F7D21}" type="pres">
      <dgm:prSet presAssocID="{CFB1EAC0-FF9D-46C0-A7A9-51832CCDCF5B}" presName="hierRoot2" presStyleCnt="0">
        <dgm:presLayoutVars>
          <dgm:hierBranch val="init"/>
        </dgm:presLayoutVars>
      </dgm:prSet>
      <dgm:spPr/>
    </dgm:pt>
    <dgm:pt modelId="{E99BEA00-A252-4B8A-B39E-B81A66F540D5}" type="pres">
      <dgm:prSet presAssocID="{CFB1EAC0-FF9D-46C0-A7A9-51832CCDCF5B}" presName="rootComposite" presStyleCnt="0"/>
      <dgm:spPr/>
    </dgm:pt>
    <dgm:pt modelId="{B5502A43-0AB4-4FF7-B626-AF36493222A2}" type="pres">
      <dgm:prSet presAssocID="{CFB1EAC0-FF9D-46C0-A7A9-51832CCDCF5B}" presName="rootText" presStyleLbl="node1" presStyleIdx="1" presStyleCnt="2" custLinFactNeighborX="33650" custLinFactNeighborY="-2093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30E33283-18D5-4530-80EB-C7F4FFEAAA74}" type="pres">
      <dgm:prSet presAssocID="{CFB1EAC0-FF9D-46C0-A7A9-51832CCDCF5B}" presName="titleText2" presStyleLbl="fgAcc1" presStyleIdx="1" presStyleCnt="2" custScaleX="135319" custScaleY="321593" custLinFactNeighborX="4981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33814CFA-03CB-4EBC-9505-3344DB84C683}" type="pres">
      <dgm:prSet presAssocID="{CFB1EAC0-FF9D-46C0-A7A9-51832CCDCF5B}" presName="rootConnector" presStyleLbl="node2" presStyleIdx="0" presStyleCnt="0"/>
      <dgm:spPr/>
      <dgm:t>
        <a:bodyPr/>
        <a:lstStyle/>
        <a:p>
          <a:endParaRPr lang="en-ZA"/>
        </a:p>
      </dgm:t>
    </dgm:pt>
    <dgm:pt modelId="{1B7A3C11-410E-4AFB-AA2B-191E2C18C326}" type="pres">
      <dgm:prSet presAssocID="{CFB1EAC0-FF9D-46C0-A7A9-51832CCDCF5B}" presName="hierChild4" presStyleCnt="0"/>
      <dgm:spPr/>
    </dgm:pt>
    <dgm:pt modelId="{8E240F3E-DA83-4FD4-9AE1-C723593D9931}" type="pres">
      <dgm:prSet presAssocID="{CFB1EAC0-FF9D-46C0-A7A9-51832CCDCF5B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2" presStyleCnt="3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X="103416" custScaleY="55576" custLinFactNeighborX="-40468" custLinFactNeighborY="-2513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76272" custScaleY="102731" custLinFactY="-44369" custLinFactNeighborX="-3358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32B0D609-48C1-45EC-890F-FBAD0970D723}" type="presOf" srcId="{24C7AEBF-9890-4106-9BB8-893A32703788}" destId="{C730CC2F-7AC8-42E6-8484-8782D1EC8F5B}" srcOrd="1" destOrd="0" presId="urn:microsoft.com/office/officeart/2008/layout/NameandTitleOrganizationalChart"/>
    <dgm:cxn modelId="{C6252A16-B389-48D9-B5B3-37142155B98D}" type="presOf" srcId="{879DB2BF-A7AF-41C7-A913-81BD207A3CE1}" destId="{611A1E18-4525-4A8F-AAA6-BBCE55B216B7}" srcOrd="1" destOrd="0" presId="urn:microsoft.com/office/officeart/2008/layout/NameandTitleOrganizationalChart"/>
    <dgm:cxn modelId="{94AE1BAE-2B7F-4D11-9D65-172857A74158}" type="presOf" srcId="{EDA635C8-BC27-4E01-831D-7B6A7AFD832C}" destId="{B601E74C-3EE7-4660-A5BC-E5021C85E6EF}" srcOrd="0" destOrd="0" presId="urn:microsoft.com/office/officeart/2008/layout/NameandTitleOrganizationalChart"/>
    <dgm:cxn modelId="{86053869-D3C3-418C-A697-D15B64AC5C08}" srcId="{879DB2BF-A7AF-41C7-A913-81BD207A3CE1}" destId="{CFB1EAC0-FF9D-46C0-A7A9-51832CCDCF5B}" srcOrd="2" destOrd="0" parTransId="{E34A8103-ADFD-4C62-BCC2-C2F6E1BB7767}" sibTransId="{4E6813C9-1E96-4A16-B35E-35767D3C0D58}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0555D3C2-E936-4A0E-9166-169FB549FABA}" type="presOf" srcId="{24C7AEBF-9890-4106-9BB8-893A32703788}" destId="{CDF2B098-54AB-4A34-B209-A8B14D88A5CE}" srcOrd="0" destOrd="0" presId="urn:microsoft.com/office/officeart/2008/layout/NameandTitleOrganizationalChart"/>
    <dgm:cxn modelId="{D0D3BAC7-2E2A-4543-B5CA-E941BD451BAF}" type="presOf" srcId="{4E6813C9-1E96-4A16-B35E-35767D3C0D58}" destId="{30E33283-18D5-4530-80EB-C7F4FFEAAA74}" srcOrd="0" destOrd="0" presId="urn:microsoft.com/office/officeart/2008/layout/NameandTitleOrganizationalChart"/>
    <dgm:cxn modelId="{393EC41E-878F-4A3A-82C1-601A64972099}" type="presOf" srcId="{CFB1EAC0-FF9D-46C0-A7A9-51832CCDCF5B}" destId="{33814CFA-03CB-4EBC-9505-3344DB84C683}" srcOrd="1" destOrd="0" presId="urn:microsoft.com/office/officeart/2008/layout/NameandTitleOrganizationalChart"/>
    <dgm:cxn modelId="{055732EA-08F4-4D96-80FF-CCB80CABBC2D}" type="presOf" srcId="{E26D0140-60A6-46A1-A65D-53CE88E16729}" destId="{1E1772F4-EFE4-47BD-9A1B-0DFDCE553D4E}" srcOrd="0" destOrd="0" presId="urn:microsoft.com/office/officeart/2008/layout/NameandTitleOrganizationalChart"/>
    <dgm:cxn modelId="{5FA8901E-8667-4A5D-BFCC-7535590BC7CB}" type="presOf" srcId="{817EB761-2CCF-4351-A096-0C35C3F8C891}" destId="{D4FD9735-1836-40CF-B7B5-24602CA1CFEA}" srcOrd="0" destOrd="0" presId="urn:microsoft.com/office/officeart/2008/layout/NameandTitleOrganizationalChart"/>
    <dgm:cxn modelId="{200B6337-A94B-4773-A9F9-46FC11AA4076}" srcId="{879DB2BF-A7AF-41C7-A913-81BD207A3CE1}" destId="{C5E906C9-C274-4385-AF97-7CC56211A5D0}" srcOrd="1" destOrd="0" parTransId="{817EB761-2CCF-4351-A096-0C35C3F8C891}" sibTransId="{A1A40E75-8489-4C22-AF8E-5051AC588A94}"/>
    <dgm:cxn modelId="{6F87330C-736C-48CA-BD70-32BFEAA31699}" type="presOf" srcId="{C5E906C9-C274-4385-AF97-7CC56211A5D0}" destId="{789F1E47-393D-4244-BD47-82FCB2441704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3BCF00FB-7424-4376-808C-6EB2802BFFA7}" type="presOf" srcId="{CFB1EAC0-FF9D-46C0-A7A9-51832CCDCF5B}" destId="{B5502A43-0AB4-4FF7-B626-AF36493222A2}" srcOrd="0" destOrd="0" presId="urn:microsoft.com/office/officeart/2008/layout/NameandTitleOrganizationalChart"/>
    <dgm:cxn modelId="{EE840EDC-2030-4556-807E-5A1C55E2F49B}" type="presOf" srcId="{45A835DA-C53C-468C-B8BF-8905888A6084}" destId="{C6270E00-8E63-43FE-B98C-E76B101242CD}" srcOrd="0" destOrd="0" presId="urn:microsoft.com/office/officeart/2008/layout/NameandTitleOrganizationalChart"/>
    <dgm:cxn modelId="{9556D941-B27E-4981-8B47-54023B7B6F97}" type="presOf" srcId="{C5E906C9-C274-4385-AF97-7CC56211A5D0}" destId="{E5DE1655-379C-4D31-B5E2-77CECF581E16}" srcOrd="1" destOrd="0" presId="urn:microsoft.com/office/officeart/2008/layout/NameandTitleOrganizationalChart"/>
    <dgm:cxn modelId="{AACB00E8-72E1-478D-9C2C-7E87ED4A0C80}" type="presOf" srcId="{E34A8103-ADFD-4C62-BCC2-C2F6E1BB7767}" destId="{C3A3E9C7-B25D-4F4D-9BC1-1615CAB2B0AF}" srcOrd="0" destOrd="0" presId="urn:microsoft.com/office/officeart/2008/layout/NameandTitleOrganizationalChart"/>
    <dgm:cxn modelId="{BA320A2E-5FAA-4EF1-A3C1-011EC677CB69}" type="presOf" srcId="{879DB2BF-A7AF-41C7-A913-81BD207A3CE1}" destId="{9A2A635C-94C6-4F73-8CE1-DC1AF2485572}" srcOrd="0" destOrd="0" presId="urn:microsoft.com/office/officeart/2008/layout/NameandTitleOrganizationalChart"/>
    <dgm:cxn modelId="{AD0C83C3-8094-4A7E-A5DE-5B3545420547}" type="presOf" srcId="{EA3744B9-4CB4-4522-A480-B2FF52FEA2E6}" destId="{20E1DEE7-E6A5-43FB-A42E-35A9D361FF20}" srcOrd="0" destOrd="0" presId="urn:microsoft.com/office/officeart/2008/layout/NameandTitleOrganizationalChart"/>
    <dgm:cxn modelId="{A8CB0E2E-85A3-4FAD-BD81-1CF1746B22B0}" type="presOf" srcId="{A1A40E75-8489-4C22-AF8E-5051AC588A94}" destId="{491E67EF-9DEE-405B-9FF0-3C1607416D28}" srcOrd="0" destOrd="0" presId="urn:microsoft.com/office/officeart/2008/layout/NameandTitleOrganizationalChart"/>
    <dgm:cxn modelId="{B8A03000-8E92-4A29-AC43-52AAC6CB9CF9}" type="presParOf" srcId="{B601E74C-3EE7-4660-A5BC-E5021C85E6EF}" destId="{DBE5BE5E-BC47-40B9-B9EF-2D199C2B7485}" srcOrd="0" destOrd="0" presId="urn:microsoft.com/office/officeart/2008/layout/NameandTitleOrganizationalChart"/>
    <dgm:cxn modelId="{FBBAF222-C52D-4366-B79F-BA2527E96AC0}" type="presParOf" srcId="{DBE5BE5E-BC47-40B9-B9EF-2D199C2B7485}" destId="{801185BB-B245-410E-98AB-4431D276F903}" srcOrd="0" destOrd="0" presId="urn:microsoft.com/office/officeart/2008/layout/NameandTitleOrganizationalChart"/>
    <dgm:cxn modelId="{4A9A4F22-0076-4502-AB77-BC9B3BA1C20A}" type="presParOf" srcId="{801185BB-B245-410E-98AB-4431D276F903}" destId="{9A2A635C-94C6-4F73-8CE1-DC1AF2485572}" srcOrd="0" destOrd="0" presId="urn:microsoft.com/office/officeart/2008/layout/NameandTitleOrganizationalChart"/>
    <dgm:cxn modelId="{AB92F037-5734-436E-94FE-1B66D689EC6D}" type="presParOf" srcId="{801185BB-B245-410E-98AB-4431D276F903}" destId="{20E1DEE7-E6A5-43FB-A42E-35A9D361FF20}" srcOrd="1" destOrd="0" presId="urn:microsoft.com/office/officeart/2008/layout/NameandTitleOrganizationalChart"/>
    <dgm:cxn modelId="{7F4CC8BF-504E-4F9E-ACFD-BFD6D3752B75}" type="presParOf" srcId="{801185BB-B245-410E-98AB-4431D276F903}" destId="{611A1E18-4525-4A8F-AAA6-BBCE55B216B7}" srcOrd="2" destOrd="0" presId="urn:microsoft.com/office/officeart/2008/layout/NameandTitleOrganizationalChart"/>
    <dgm:cxn modelId="{9C7F8F06-823B-4A00-BA13-3E6BDDD78093}" type="presParOf" srcId="{DBE5BE5E-BC47-40B9-B9EF-2D199C2B7485}" destId="{259A3D63-9961-4305-B5AD-A7557B55B39C}" srcOrd="1" destOrd="0" presId="urn:microsoft.com/office/officeart/2008/layout/NameandTitleOrganizationalChart"/>
    <dgm:cxn modelId="{FDD17246-8FC5-4F25-AC5B-C91DC1A42322}" type="presParOf" srcId="{259A3D63-9961-4305-B5AD-A7557B55B39C}" destId="{D4FD9735-1836-40CF-B7B5-24602CA1CFEA}" srcOrd="0" destOrd="0" presId="urn:microsoft.com/office/officeart/2008/layout/NameandTitleOrganizationalChart"/>
    <dgm:cxn modelId="{5DA75EBD-A8C3-4B07-AB6E-DAFC13C69BD6}" type="presParOf" srcId="{259A3D63-9961-4305-B5AD-A7557B55B39C}" destId="{60A5F4EC-EF06-49AE-9008-B12D08249076}" srcOrd="1" destOrd="0" presId="urn:microsoft.com/office/officeart/2008/layout/NameandTitleOrganizationalChart"/>
    <dgm:cxn modelId="{45D349A3-C03A-446A-A057-9373B5DB489A}" type="presParOf" srcId="{60A5F4EC-EF06-49AE-9008-B12D08249076}" destId="{FF08FF5E-2C05-4BF8-8FD1-46CC4C8AD50D}" srcOrd="0" destOrd="0" presId="urn:microsoft.com/office/officeart/2008/layout/NameandTitleOrganizationalChart"/>
    <dgm:cxn modelId="{EF950146-22AF-434B-B9E4-E1203DA46E43}" type="presParOf" srcId="{FF08FF5E-2C05-4BF8-8FD1-46CC4C8AD50D}" destId="{789F1E47-393D-4244-BD47-82FCB2441704}" srcOrd="0" destOrd="0" presId="urn:microsoft.com/office/officeart/2008/layout/NameandTitleOrganizationalChart"/>
    <dgm:cxn modelId="{F4A316D0-BD4E-40DA-98BE-22BF0DD2EA4C}" type="presParOf" srcId="{FF08FF5E-2C05-4BF8-8FD1-46CC4C8AD50D}" destId="{491E67EF-9DEE-405B-9FF0-3C1607416D28}" srcOrd="1" destOrd="0" presId="urn:microsoft.com/office/officeart/2008/layout/NameandTitleOrganizationalChart"/>
    <dgm:cxn modelId="{ECDD1686-714E-4401-988B-4A07A1D2AD3A}" type="presParOf" srcId="{FF08FF5E-2C05-4BF8-8FD1-46CC4C8AD50D}" destId="{E5DE1655-379C-4D31-B5E2-77CECF581E16}" srcOrd="2" destOrd="0" presId="urn:microsoft.com/office/officeart/2008/layout/NameandTitleOrganizationalChart"/>
    <dgm:cxn modelId="{8CABDF43-5EBF-4615-9829-55B359CB42A6}" type="presParOf" srcId="{60A5F4EC-EF06-49AE-9008-B12D08249076}" destId="{E31453FE-F8B6-4973-BBBC-3CDE450700C4}" srcOrd="1" destOrd="0" presId="urn:microsoft.com/office/officeart/2008/layout/NameandTitleOrganizationalChart"/>
    <dgm:cxn modelId="{90FAA7B1-CE03-4A88-9790-B246DBE058D6}" type="presParOf" srcId="{60A5F4EC-EF06-49AE-9008-B12D08249076}" destId="{A3CF1611-084D-404E-B7E7-ED2DC8891D3B}" srcOrd="2" destOrd="0" presId="urn:microsoft.com/office/officeart/2008/layout/NameandTitleOrganizationalChart"/>
    <dgm:cxn modelId="{817CE815-77E5-485A-A489-3419EC41F515}" type="presParOf" srcId="{259A3D63-9961-4305-B5AD-A7557B55B39C}" destId="{C3A3E9C7-B25D-4F4D-9BC1-1615CAB2B0AF}" srcOrd="2" destOrd="0" presId="urn:microsoft.com/office/officeart/2008/layout/NameandTitleOrganizationalChart"/>
    <dgm:cxn modelId="{7EF0271D-482C-4C10-9184-6A15D399BB16}" type="presParOf" srcId="{259A3D63-9961-4305-B5AD-A7557B55B39C}" destId="{05B3E568-0786-439D-8928-1975D07F7D21}" srcOrd="3" destOrd="0" presId="urn:microsoft.com/office/officeart/2008/layout/NameandTitleOrganizationalChart"/>
    <dgm:cxn modelId="{5ED9597C-90FF-4E38-9F19-0E405DA3D45E}" type="presParOf" srcId="{05B3E568-0786-439D-8928-1975D07F7D21}" destId="{E99BEA00-A252-4B8A-B39E-B81A66F540D5}" srcOrd="0" destOrd="0" presId="urn:microsoft.com/office/officeart/2008/layout/NameandTitleOrganizationalChart"/>
    <dgm:cxn modelId="{48994A56-7EAB-4570-8EAD-B22BDADAE3D5}" type="presParOf" srcId="{E99BEA00-A252-4B8A-B39E-B81A66F540D5}" destId="{B5502A43-0AB4-4FF7-B626-AF36493222A2}" srcOrd="0" destOrd="0" presId="urn:microsoft.com/office/officeart/2008/layout/NameandTitleOrganizationalChart"/>
    <dgm:cxn modelId="{45647CE5-601B-4A77-9EBB-DFC408DCE8F8}" type="presParOf" srcId="{E99BEA00-A252-4B8A-B39E-B81A66F540D5}" destId="{30E33283-18D5-4530-80EB-C7F4FFEAAA74}" srcOrd="1" destOrd="0" presId="urn:microsoft.com/office/officeart/2008/layout/NameandTitleOrganizationalChart"/>
    <dgm:cxn modelId="{BF8C4FC9-5DE8-41ED-BC5A-8F8EA7820123}" type="presParOf" srcId="{E99BEA00-A252-4B8A-B39E-B81A66F540D5}" destId="{33814CFA-03CB-4EBC-9505-3344DB84C683}" srcOrd="2" destOrd="0" presId="urn:microsoft.com/office/officeart/2008/layout/NameandTitleOrganizationalChart"/>
    <dgm:cxn modelId="{F27A3377-0D13-4BB1-AD3A-FE4640050A80}" type="presParOf" srcId="{05B3E568-0786-439D-8928-1975D07F7D21}" destId="{1B7A3C11-410E-4AFB-AA2B-191E2C18C326}" srcOrd="1" destOrd="0" presId="urn:microsoft.com/office/officeart/2008/layout/NameandTitleOrganizationalChart"/>
    <dgm:cxn modelId="{2F40332D-081C-4226-8D86-1A6629DD8758}" type="presParOf" srcId="{05B3E568-0786-439D-8928-1975D07F7D21}" destId="{8E240F3E-DA83-4FD4-9AE1-C723593D9931}" srcOrd="2" destOrd="0" presId="urn:microsoft.com/office/officeart/2008/layout/NameandTitleOrganizationalChart"/>
    <dgm:cxn modelId="{CF741890-646A-475F-82B2-76D6CA904F74}" type="presParOf" srcId="{DBE5BE5E-BC47-40B9-B9EF-2D199C2B7485}" destId="{814E37FD-199C-4FC9-83E0-F4732AD17AD0}" srcOrd="2" destOrd="0" presId="urn:microsoft.com/office/officeart/2008/layout/NameandTitleOrganizationalChart"/>
    <dgm:cxn modelId="{ACCE5DF0-41A5-4FAF-A410-77FC68D3DDD1}" type="presParOf" srcId="{814E37FD-199C-4FC9-83E0-F4732AD17AD0}" destId="{C6270E00-8E63-43FE-B98C-E76B101242CD}" srcOrd="0" destOrd="0" presId="urn:microsoft.com/office/officeart/2008/layout/NameandTitleOrganizationalChart"/>
    <dgm:cxn modelId="{C7314737-90BD-4CCD-BA6F-D97085B3433B}" type="presParOf" srcId="{814E37FD-199C-4FC9-83E0-F4732AD17AD0}" destId="{AE256369-C939-491B-AF03-ACD71DF6911B}" srcOrd="1" destOrd="0" presId="urn:microsoft.com/office/officeart/2008/layout/NameandTitleOrganizationalChart"/>
    <dgm:cxn modelId="{CFFE05C8-8175-4388-81D8-100E6E3A6576}" type="presParOf" srcId="{AE256369-C939-491B-AF03-ACD71DF6911B}" destId="{D6215F25-75B6-4226-BF26-4389B5838500}" srcOrd="0" destOrd="0" presId="urn:microsoft.com/office/officeart/2008/layout/NameandTitleOrganizationalChart"/>
    <dgm:cxn modelId="{D806C5C8-8542-46E5-B7A4-7F5B64EAA808}" type="presParOf" srcId="{D6215F25-75B6-4226-BF26-4389B5838500}" destId="{CDF2B098-54AB-4A34-B209-A8B14D88A5CE}" srcOrd="0" destOrd="0" presId="urn:microsoft.com/office/officeart/2008/layout/NameandTitleOrganizationalChart"/>
    <dgm:cxn modelId="{2BB0FAF6-3B98-4C4F-A57A-79C2272B056D}" type="presParOf" srcId="{D6215F25-75B6-4226-BF26-4389B5838500}" destId="{1E1772F4-EFE4-47BD-9A1B-0DFDCE553D4E}" srcOrd="1" destOrd="0" presId="urn:microsoft.com/office/officeart/2008/layout/NameandTitleOrganizationalChart"/>
    <dgm:cxn modelId="{86FE3286-840E-4E5F-A2A2-88E01A93EC33}" type="presParOf" srcId="{D6215F25-75B6-4226-BF26-4389B5838500}" destId="{C730CC2F-7AC8-42E6-8484-8782D1EC8F5B}" srcOrd="2" destOrd="0" presId="urn:microsoft.com/office/officeart/2008/layout/NameandTitleOrganizationalChart"/>
    <dgm:cxn modelId="{DC7653EE-9D20-4C70-8F51-B58D4EAEF916}" type="presParOf" srcId="{AE256369-C939-491B-AF03-ACD71DF6911B}" destId="{71B9D577-8DE3-41C8-8B49-26AF591EEC8C}" srcOrd="1" destOrd="0" presId="urn:microsoft.com/office/officeart/2008/layout/NameandTitleOrganizationalChart"/>
    <dgm:cxn modelId="{B8672C01-A5D8-49F9-9555-E45E1314474E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Water </a:t>
          </a:r>
          <a:r>
            <a:rPr lang="en-ZA" sz="1400" b="1" smtClean="0"/>
            <a:t>&amp; Sanitation</a:t>
          </a:r>
        </a:p>
        <a:p>
          <a:r>
            <a:rPr lang="en-ZA" sz="1400" b="1" smtClean="0"/>
            <a:t>Operations &amp; Maintanance 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Manger</a:t>
          </a:r>
          <a:endParaRPr lang="en-ZA" sz="1100" b="1" dirty="0"/>
        </a:p>
      </dgm:t>
    </dgm:pt>
    <dgm:pt modelId="{7E0D4DCB-C465-4948-97DA-F48428E3A61D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W &amp; S: </a:t>
          </a:r>
          <a:r>
            <a:rPr lang="en-ZA" sz="1200" b="1" dirty="0" err="1" smtClean="0">
              <a:solidFill>
                <a:schemeClr val="tx1"/>
              </a:solidFill>
            </a:rPr>
            <a:t>Ficksburg</a:t>
          </a:r>
          <a:endParaRPr lang="en-ZA" sz="1200" b="1" dirty="0">
            <a:solidFill>
              <a:schemeClr val="tx1"/>
            </a:solidFill>
          </a:endParaRPr>
        </a:p>
      </dgm:t>
    </dgm:pt>
    <dgm:pt modelId="{16822AD9-C09E-4F91-9B36-3AD603BB5326}" type="parTrans" cxnId="{1C7DA7CC-0093-40BF-B444-2DB7A07ED71D}">
      <dgm:prSet/>
      <dgm:spPr/>
      <dgm:t>
        <a:bodyPr/>
        <a:lstStyle/>
        <a:p>
          <a:endParaRPr lang="en-ZA"/>
        </a:p>
      </dgm:t>
    </dgm:pt>
    <dgm:pt modelId="{10368BB5-E73F-4113-B898-165384512F58}" type="sibTrans" cxnId="{1C7DA7CC-0093-40BF-B444-2DB7A07ED71D}">
      <dgm:prSet custT="1"/>
      <dgm:spPr/>
      <dgm:t>
        <a:bodyPr/>
        <a:lstStyle/>
        <a:p>
          <a:pPr algn="ctr"/>
          <a:r>
            <a:rPr lang="en-ZA" sz="1050" b="1" dirty="0" smtClean="0">
              <a:solidFill>
                <a:schemeClr val="tx1"/>
              </a:solidFill>
            </a:rPr>
            <a:t> 1 x Superintendent</a:t>
          </a:r>
          <a:endParaRPr lang="en-ZA" sz="1050" b="1" dirty="0">
            <a:solidFill>
              <a:schemeClr val="tx1"/>
            </a:solidFill>
          </a:endParaRPr>
        </a:p>
      </dgm:t>
    </dgm:pt>
    <dgm:pt modelId="{C5E906C9-C274-4385-AF97-7CC56211A5D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W &amp; S: </a:t>
          </a:r>
          <a:r>
            <a:rPr lang="en-ZA" sz="1200" b="1" dirty="0" err="1" smtClean="0">
              <a:solidFill>
                <a:schemeClr val="tx1"/>
              </a:solidFill>
            </a:rPr>
            <a:t>Clocolan</a:t>
          </a:r>
          <a:endParaRPr lang="en-ZA" sz="1200" b="1" dirty="0">
            <a:solidFill>
              <a:schemeClr val="tx1"/>
            </a:solidFill>
          </a:endParaRPr>
        </a:p>
      </dgm:t>
    </dgm:pt>
    <dgm:pt modelId="{817EB761-2CCF-4351-A096-0C35C3F8C891}" type="parTrans" cxnId="{200B6337-A94B-4773-A9F9-46FC11AA4076}">
      <dgm:prSet/>
      <dgm:spPr/>
      <dgm:t>
        <a:bodyPr/>
        <a:lstStyle/>
        <a:p>
          <a:endParaRPr lang="en-ZA"/>
        </a:p>
      </dgm:t>
    </dgm:pt>
    <dgm:pt modelId="{A1A40E75-8489-4C22-AF8E-5051AC588A94}" type="sibTrans" cxnId="{200B6337-A94B-4773-A9F9-46FC11AA4076}">
      <dgm:prSet custT="1"/>
      <dgm:spPr/>
      <dgm:t>
        <a:bodyPr/>
        <a:lstStyle/>
        <a:p>
          <a:pPr algn="ctr"/>
          <a:r>
            <a:rPr lang="en-ZA" sz="1050" b="1" dirty="0" smtClean="0">
              <a:solidFill>
                <a:schemeClr val="tx1"/>
              </a:solidFill>
            </a:rPr>
            <a:t>1 x Superintendent</a:t>
          </a:r>
          <a:endParaRPr lang="en-ZA" sz="1050" b="1" dirty="0">
            <a:solidFill>
              <a:schemeClr val="tx1"/>
            </a:solidFill>
          </a:endParaRPr>
        </a:p>
      </dgm:t>
    </dgm:pt>
    <dgm:pt modelId="{79A2437D-C10F-4488-8FBB-DB442965CAE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W &amp; S: </a:t>
          </a:r>
          <a:r>
            <a:rPr lang="en-ZA" sz="1200" b="1" dirty="0" err="1" smtClean="0">
              <a:solidFill>
                <a:schemeClr val="tx1"/>
              </a:solidFill>
            </a:rPr>
            <a:t>Marquard</a:t>
          </a:r>
          <a:endParaRPr lang="en-ZA" sz="1200" b="1" dirty="0">
            <a:solidFill>
              <a:schemeClr val="tx1"/>
            </a:solidFill>
          </a:endParaRPr>
        </a:p>
      </dgm:t>
    </dgm:pt>
    <dgm:pt modelId="{9190C877-5753-46FF-A517-F91067D91B31}" type="parTrans" cxnId="{965BD549-5EFE-4D48-B11C-13B1903D287E}">
      <dgm:prSet/>
      <dgm:spPr/>
      <dgm:t>
        <a:bodyPr/>
        <a:lstStyle/>
        <a:p>
          <a:endParaRPr lang="en-ZA"/>
        </a:p>
      </dgm:t>
    </dgm:pt>
    <dgm:pt modelId="{EE3AAB6A-A825-4B4C-B9C9-BE02211B2A5C}" type="sibTrans" cxnId="{965BD549-5EFE-4D48-B11C-13B1903D287E}">
      <dgm:prSet custT="1"/>
      <dgm:spPr/>
      <dgm:t>
        <a:bodyPr/>
        <a:lstStyle/>
        <a:p>
          <a:pPr algn="ctr"/>
          <a:r>
            <a:rPr lang="en-ZA" sz="1050" b="1" dirty="0" smtClean="0">
              <a:solidFill>
                <a:schemeClr val="tx1"/>
              </a:solidFill>
            </a:rPr>
            <a:t>1 x Superintendent</a:t>
          </a:r>
          <a:endParaRPr lang="en-ZA" sz="1050" b="1" dirty="0">
            <a:solidFill>
              <a:schemeClr val="tx1"/>
            </a:solidFill>
          </a:endParaRPr>
        </a:p>
      </dgm:t>
    </dgm:pt>
    <dgm:pt modelId="{FAC16FF7-6420-47B2-B6C3-5625E69089AF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W &amp; S: Senekal</a:t>
          </a:r>
          <a:endParaRPr lang="en-ZA" sz="1200" b="1" dirty="0">
            <a:solidFill>
              <a:schemeClr val="tx1"/>
            </a:solidFill>
          </a:endParaRPr>
        </a:p>
      </dgm:t>
    </dgm:pt>
    <dgm:pt modelId="{87896CFA-BB0A-445E-8AFD-081EF39DCFCD}" type="parTrans" cxnId="{6B3A7FB6-D8E1-4AC9-B610-4F2537870D60}">
      <dgm:prSet/>
      <dgm:spPr/>
      <dgm:t>
        <a:bodyPr/>
        <a:lstStyle/>
        <a:p>
          <a:endParaRPr lang="en-ZA"/>
        </a:p>
      </dgm:t>
    </dgm:pt>
    <dgm:pt modelId="{1B5EFEE5-F03E-4A05-9F74-9D9120247347}" type="sibTrans" cxnId="{6B3A7FB6-D8E1-4AC9-B610-4F2537870D60}">
      <dgm:prSet custT="1"/>
      <dgm:spPr/>
      <dgm:t>
        <a:bodyPr/>
        <a:lstStyle/>
        <a:p>
          <a:pPr algn="ctr"/>
          <a:r>
            <a:rPr lang="en-ZA" sz="1050" b="1" dirty="0" smtClean="0"/>
            <a:t>1 x </a:t>
          </a:r>
        </a:p>
        <a:p>
          <a:pPr algn="ctr"/>
          <a:r>
            <a:rPr lang="en-ZA" sz="1050" b="1" dirty="0" smtClean="0"/>
            <a:t>Superintendent</a:t>
          </a:r>
          <a:endParaRPr lang="en-ZA" sz="1050" b="1" dirty="0"/>
        </a:p>
      </dgm:t>
    </dgm:pt>
    <dgm:pt modelId="{5289605D-6E5C-479B-94AD-85F27BCAA01C}">
      <dgm:prSet custT="1"/>
      <dgm:spPr/>
      <dgm:t>
        <a:bodyPr/>
        <a:lstStyle/>
        <a:p>
          <a:r>
            <a:rPr lang="en-ZA" sz="1100" b="1" dirty="0" smtClean="0"/>
            <a:t>Admin Support</a:t>
          </a:r>
          <a:endParaRPr lang="en-ZA" sz="1100" b="1" dirty="0"/>
        </a:p>
      </dgm:t>
    </dgm:pt>
    <dgm:pt modelId="{8DA92F82-9CA9-45D0-80C9-7E8C9C329F85}" type="parTrans" cxnId="{3BB5965C-4A42-491F-AE00-B65512DFD3DA}">
      <dgm:prSet/>
      <dgm:spPr/>
      <dgm:t>
        <a:bodyPr/>
        <a:lstStyle/>
        <a:p>
          <a:endParaRPr lang="en-ZA"/>
        </a:p>
      </dgm:t>
    </dgm:pt>
    <dgm:pt modelId="{B8001A10-082B-4231-88C8-E84E249C8949}" type="sibTrans" cxnId="{3BB5965C-4A42-491F-AE00-B65512DFD3DA}">
      <dgm:prSet custT="1"/>
      <dgm:spPr/>
      <dgm:t>
        <a:bodyPr/>
        <a:lstStyle/>
        <a:p>
          <a:pPr algn="ctr"/>
          <a:r>
            <a:rPr lang="en-ZA" sz="1000" b="1" dirty="0" smtClean="0"/>
            <a:t>1 x Admin Clerk</a:t>
          </a:r>
          <a:endParaRPr lang="en-ZA" sz="10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257040" custScaleY="222624" custLinFactY="-63442" custLinFactNeighborX="-5581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119205" custScaleY="225857" custLinFactY="-122286" custLinFactNeighborX="81721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5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DDF263B0-0656-44AB-95CE-3AF8B20687AB}" type="pres">
      <dgm:prSet presAssocID="{16822AD9-C09E-4F91-9B36-3AD603BB5326}" presName="Name37" presStyleLbl="parChTrans1D2" presStyleIdx="0" presStyleCnt="5"/>
      <dgm:spPr/>
      <dgm:t>
        <a:bodyPr/>
        <a:lstStyle/>
        <a:p>
          <a:endParaRPr lang="en-ZA"/>
        </a:p>
      </dgm:t>
    </dgm:pt>
    <dgm:pt modelId="{7D602CE6-594C-4E15-8C63-70249B303C2E}" type="pres">
      <dgm:prSet presAssocID="{7E0D4DCB-C465-4948-97DA-F48428E3A61D}" presName="hierRoot2" presStyleCnt="0">
        <dgm:presLayoutVars>
          <dgm:hierBranch val="init"/>
        </dgm:presLayoutVars>
      </dgm:prSet>
      <dgm:spPr/>
    </dgm:pt>
    <dgm:pt modelId="{66390BAA-6703-440A-8C83-9D847FE5F822}" type="pres">
      <dgm:prSet presAssocID="{7E0D4DCB-C465-4948-97DA-F48428E3A61D}" presName="rootComposite" presStyleCnt="0"/>
      <dgm:spPr/>
    </dgm:pt>
    <dgm:pt modelId="{CE35BD8A-0D05-4FE8-8E07-FDDC07F2BE41}" type="pres">
      <dgm:prSet presAssocID="{7E0D4DCB-C465-4948-97DA-F48428E3A61D}" presName="rootText" presStyleLbl="node1" presStyleIdx="0" presStyleCnt="5" custScaleX="144665" custScaleY="162694" custLinFactY="17998" custLinFactNeighborX="17019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CA1026E-107A-4F76-A419-233CCA448861}" type="pres">
      <dgm:prSet presAssocID="{7E0D4DCB-C465-4948-97DA-F48428E3A61D}" presName="titleText2" presStyleLbl="fgAcc1" presStyleIdx="0" presStyleCnt="5" custScaleX="151498" custScaleY="227162" custLinFactY="200000" custLinFactNeighborX="36108" custLinFactNeighborY="27152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337A7AC-4A39-46B8-AD66-FC4C6FF2F810}" type="pres">
      <dgm:prSet presAssocID="{7E0D4DCB-C465-4948-97DA-F48428E3A61D}" presName="rootConnector" presStyleLbl="node2" presStyleIdx="0" presStyleCnt="0"/>
      <dgm:spPr/>
      <dgm:t>
        <a:bodyPr/>
        <a:lstStyle/>
        <a:p>
          <a:endParaRPr lang="en-ZA"/>
        </a:p>
      </dgm:t>
    </dgm:pt>
    <dgm:pt modelId="{42F6BD12-2097-43C6-963C-1BBC62BDD559}" type="pres">
      <dgm:prSet presAssocID="{7E0D4DCB-C465-4948-97DA-F48428E3A61D}" presName="hierChild4" presStyleCnt="0"/>
      <dgm:spPr/>
    </dgm:pt>
    <dgm:pt modelId="{B4CD6B0B-5E4E-4546-80CA-87A5C522FC50}" type="pres">
      <dgm:prSet presAssocID="{7E0D4DCB-C465-4948-97DA-F48428E3A61D}" presName="hierChild5" presStyleCnt="0"/>
      <dgm:spPr/>
    </dgm:pt>
    <dgm:pt modelId="{D4FD9735-1836-40CF-B7B5-24602CA1CFEA}" type="pres">
      <dgm:prSet presAssocID="{817EB761-2CCF-4351-A096-0C35C3F8C891}" presName="Name37" presStyleLbl="parChTrans1D2" presStyleIdx="1" presStyleCnt="5"/>
      <dgm:spPr/>
      <dgm:t>
        <a:bodyPr/>
        <a:lstStyle/>
        <a:p>
          <a:endParaRPr lang="en-ZA"/>
        </a:p>
      </dgm:t>
    </dgm:pt>
    <dgm:pt modelId="{60A5F4EC-EF06-49AE-9008-B12D08249076}" type="pres">
      <dgm:prSet presAssocID="{C5E906C9-C274-4385-AF97-7CC56211A5D0}" presName="hierRoot2" presStyleCnt="0">
        <dgm:presLayoutVars>
          <dgm:hierBranch val="init"/>
        </dgm:presLayoutVars>
      </dgm:prSet>
      <dgm:spPr/>
    </dgm:pt>
    <dgm:pt modelId="{FF08FF5E-2C05-4BF8-8FD1-46CC4C8AD50D}" type="pres">
      <dgm:prSet presAssocID="{C5E906C9-C274-4385-AF97-7CC56211A5D0}" presName="rootComposite" presStyleCnt="0"/>
      <dgm:spPr/>
    </dgm:pt>
    <dgm:pt modelId="{789F1E47-393D-4244-BD47-82FCB2441704}" type="pres">
      <dgm:prSet presAssocID="{C5E906C9-C274-4385-AF97-7CC56211A5D0}" presName="rootText" presStyleLbl="node1" presStyleIdx="1" presStyleCnt="5" custScaleX="141072" custScaleY="157824" custLinFactY="17998" custLinFactNeighborX="73620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91E67EF-9DEE-405B-9FF0-3C1607416D28}" type="pres">
      <dgm:prSet presAssocID="{C5E906C9-C274-4385-AF97-7CC56211A5D0}" presName="titleText2" presStyleLbl="fgAcc1" presStyleIdx="1" presStyleCnt="5" custScaleX="154219" custScaleY="221804" custLinFactY="200000" custLinFactNeighborX="90319" custLinFactNeighborY="26727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5DE1655-379C-4D31-B5E2-77CECF581E16}" type="pres">
      <dgm:prSet presAssocID="{C5E906C9-C274-4385-AF97-7CC56211A5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E31453FE-F8B6-4973-BBBC-3CDE450700C4}" type="pres">
      <dgm:prSet presAssocID="{C5E906C9-C274-4385-AF97-7CC56211A5D0}" presName="hierChild4" presStyleCnt="0"/>
      <dgm:spPr/>
    </dgm:pt>
    <dgm:pt modelId="{A3CF1611-084D-404E-B7E7-ED2DC8891D3B}" type="pres">
      <dgm:prSet presAssocID="{C5E906C9-C274-4385-AF97-7CC56211A5D0}" presName="hierChild5" presStyleCnt="0"/>
      <dgm:spPr/>
    </dgm:pt>
    <dgm:pt modelId="{C3A61C24-1567-4B7D-ACE5-C9911AEC4F70}" type="pres">
      <dgm:prSet presAssocID="{8DA92F82-9CA9-45D0-80C9-7E8C9C329F85}" presName="Name37" presStyleLbl="parChTrans1D2" presStyleIdx="2" presStyleCnt="5"/>
      <dgm:spPr/>
      <dgm:t>
        <a:bodyPr/>
        <a:lstStyle/>
        <a:p>
          <a:endParaRPr lang="en-ZA"/>
        </a:p>
      </dgm:t>
    </dgm:pt>
    <dgm:pt modelId="{68CF5084-6252-43CD-A98E-2736BEC14F92}" type="pres">
      <dgm:prSet presAssocID="{5289605D-6E5C-479B-94AD-85F27BCAA01C}" presName="hierRoot2" presStyleCnt="0">
        <dgm:presLayoutVars>
          <dgm:hierBranch val="init"/>
        </dgm:presLayoutVars>
      </dgm:prSet>
      <dgm:spPr/>
    </dgm:pt>
    <dgm:pt modelId="{0F8A541B-C9C3-4F23-81B8-903E4FF2FBC2}" type="pres">
      <dgm:prSet presAssocID="{5289605D-6E5C-479B-94AD-85F27BCAA01C}" presName="rootComposite" presStyleCnt="0"/>
      <dgm:spPr/>
    </dgm:pt>
    <dgm:pt modelId="{2E32E300-AF22-417F-A51E-B59DF88690CB}" type="pres">
      <dgm:prSet presAssocID="{5289605D-6E5C-479B-94AD-85F27BCAA01C}" presName="rootText" presStyleLbl="node1" presStyleIdx="2" presStyleCnt="5" custScaleX="172825" custScaleY="123433" custLinFactX="-100000" custLinFactY="-27330" custLinFactNeighborX="-148411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9FEA4779-D3F5-480F-9AD7-01B06FD76A08}" type="pres">
      <dgm:prSet presAssocID="{5289605D-6E5C-479B-94AD-85F27BCAA01C}" presName="titleText2" presStyleLbl="fgAcc1" presStyleIdx="2" presStyleCnt="5" custScaleX="148804" custScaleY="190196" custLinFactX="-100000" custLinFactY="-148805" custLinFactNeighborX="-131047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530116D0-8289-4C0D-B0CD-62FF79CB2369}" type="pres">
      <dgm:prSet presAssocID="{5289605D-6E5C-479B-94AD-85F27BCAA01C}" presName="rootConnector" presStyleLbl="node2" presStyleIdx="0" presStyleCnt="0"/>
      <dgm:spPr/>
      <dgm:t>
        <a:bodyPr/>
        <a:lstStyle/>
        <a:p>
          <a:endParaRPr lang="en-ZA"/>
        </a:p>
      </dgm:t>
    </dgm:pt>
    <dgm:pt modelId="{3DD222BF-BE3F-48CD-B33C-D2863B1B912C}" type="pres">
      <dgm:prSet presAssocID="{5289605D-6E5C-479B-94AD-85F27BCAA01C}" presName="hierChild4" presStyleCnt="0"/>
      <dgm:spPr/>
    </dgm:pt>
    <dgm:pt modelId="{C686722A-E027-4061-9264-D1F5A69341D6}" type="pres">
      <dgm:prSet presAssocID="{5289605D-6E5C-479B-94AD-85F27BCAA01C}" presName="hierChild5" presStyleCnt="0"/>
      <dgm:spPr/>
    </dgm:pt>
    <dgm:pt modelId="{CD1EDFE7-85B1-4E40-82E6-691300D1B6E8}" type="pres">
      <dgm:prSet presAssocID="{9190C877-5753-46FF-A517-F91067D91B31}" presName="Name37" presStyleLbl="parChTrans1D2" presStyleIdx="3" presStyleCnt="5"/>
      <dgm:spPr/>
      <dgm:t>
        <a:bodyPr/>
        <a:lstStyle/>
        <a:p>
          <a:endParaRPr lang="en-ZA"/>
        </a:p>
      </dgm:t>
    </dgm:pt>
    <dgm:pt modelId="{C666A8BE-EA71-42E2-B334-7C60BA5BD701}" type="pres">
      <dgm:prSet presAssocID="{79A2437D-C10F-4488-8FBB-DB442965CAE0}" presName="hierRoot2" presStyleCnt="0">
        <dgm:presLayoutVars>
          <dgm:hierBranch val="init"/>
        </dgm:presLayoutVars>
      </dgm:prSet>
      <dgm:spPr/>
    </dgm:pt>
    <dgm:pt modelId="{376A393C-ABF5-4583-8B44-8F3457B7B667}" type="pres">
      <dgm:prSet presAssocID="{79A2437D-C10F-4488-8FBB-DB442965CAE0}" presName="rootComposite" presStyleCnt="0"/>
      <dgm:spPr/>
    </dgm:pt>
    <dgm:pt modelId="{E1CF0DAA-36F8-4BBB-A8E9-12756BD514AD}" type="pres">
      <dgm:prSet presAssocID="{79A2437D-C10F-4488-8FBB-DB442965CAE0}" presName="rootText" presStyleLbl="node1" presStyleIdx="3" presStyleCnt="5" custScaleX="142838" custScaleY="149941" custLinFactY="17998" custLinFactNeighborX="-39449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F08C5ED-7AF8-4BF6-82CA-A4DF5915AA00}" type="pres">
      <dgm:prSet presAssocID="{79A2437D-C10F-4488-8FBB-DB442965CAE0}" presName="titleText2" presStyleLbl="fgAcc1" presStyleIdx="3" presStyleCnt="5" custScaleX="145336" custScaleY="226448" custLinFactY="200000" custLinFactNeighborX="-33734" custLinFactNeighborY="28361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D4018CC-F8C7-44F9-9A66-C6454E85F683}" type="pres">
      <dgm:prSet presAssocID="{79A2437D-C10F-4488-8FBB-DB442965CAE0}" presName="rootConnector" presStyleLbl="node2" presStyleIdx="0" presStyleCnt="0"/>
      <dgm:spPr/>
      <dgm:t>
        <a:bodyPr/>
        <a:lstStyle/>
        <a:p>
          <a:endParaRPr lang="en-ZA"/>
        </a:p>
      </dgm:t>
    </dgm:pt>
    <dgm:pt modelId="{8F996FD8-C9BB-44DD-84B2-909CDB56D7D3}" type="pres">
      <dgm:prSet presAssocID="{79A2437D-C10F-4488-8FBB-DB442965CAE0}" presName="hierChild4" presStyleCnt="0"/>
      <dgm:spPr/>
    </dgm:pt>
    <dgm:pt modelId="{A8AC7F5C-68F9-4C80-AF2D-B863E789AE4C}" type="pres">
      <dgm:prSet presAssocID="{79A2437D-C10F-4488-8FBB-DB442965CAE0}" presName="hierChild5" presStyleCnt="0"/>
      <dgm:spPr/>
    </dgm:pt>
    <dgm:pt modelId="{D461FF9D-B63B-4CA7-920F-B5AE1A7BEB5B}" type="pres">
      <dgm:prSet presAssocID="{87896CFA-BB0A-445E-8AFD-081EF39DCFCD}" presName="Name37" presStyleLbl="parChTrans1D2" presStyleIdx="4" presStyleCnt="5"/>
      <dgm:spPr/>
      <dgm:t>
        <a:bodyPr/>
        <a:lstStyle/>
        <a:p>
          <a:endParaRPr lang="en-ZA"/>
        </a:p>
      </dgm:t>
    </dgm:pt>
    <dgm:pt modelId="{098BF037-D612-409D-B172-05BE8E03EBCA}" type="pres">
      <dgm:prSet presAssocID="{FAC16FF7-6420-47B2-B6C3-5625E69089AF}" presName="hierRoot2" presStyleCnt="0">
        <dgm:presLayoutVars>
          <dgm:hierBranch val="init"/>
        </dgm:presLayoutVars>
      </dgm:prSet>
      <dgm:spPr/>
    </dgm:pt>
    <dgm:pt modelId="{57CF6E3F-45EC-4EEF-A617-DC9EA71E1C1C}" type="pres">
      <dgm:prSet presAssocID="{FAC16FF7-6420-47B2-B6C3-5625E69089AF}" presName="rootComposite" presStyleCnt="0"/>
      <dgm:spPr/>
    </dgm:pt>
    <dgm:pt modelId="{E1A6340D-CD56-4A37-9E57-6DA143ED911F}" type="pres">
      <dgm:prSet presAssocID="{FAC16FF7-6420-47B2-B6C3-5625E69089AF}" presName="rootText" presStyleLbl="node1" presStyleIdx="4" presStyleCnt="5" custScaleX="143710" custScaleY="149494" custLinFactY="17998" custLinFactNeighborX="-12016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56169AE8-85D5-40E3-99BA-C55F28548425}" type="pres">
      <dgm:prSet presAssocID="{FAC16FF7-6420-47B2-B6C3-5625E69089AF}" presName="titleText2" presStyleLbl="fgAcc1" presStyleIdx="4" presStyleCnt="5" custScaleX="173240" custScaleY="262172" custLinFactY="200000" custLinFactNeighborX="273" custLinFactNeighborY="25876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70656C18-915C-4722-9747-E958345A85D2}" type="pres">
      <dgm:prSet presAssocID="{FAC16FF7-6420-47B2-B6C3-5625E69089AF}" presName="rootConnector" presStyleLbl="node2" presStyleIdx="0" presStyleCnt="0"/>
      <dgm:spPr/>
      <dgm:t>
        <a:bodyPr/>
        <a:lstStyle/>
        <a:p>
          <a:endParaRPr lang="en-ZA"/>
        </a:p>
      </dgm:t>
    </dgm:pt>
    <dgm:pt modelId="{2641CC17-B55E-450A-AAE3-170EB6654D2A}" type="pres">
      <dgm:prSet presAssocID="{FAC16FF7-6420-47B2-B6C3-5625E69089AF}" presName="hierChild4" presStyleCnt="0"/>
      <dgm:spPr/>
    </dgm:pt>
    <dgm:pt modelId="{3EFEBC02-5946-41F5-B572-6DA9490AE59F}" type="pres">
      <dgm:prSet presAssocID="{FAC16FF7-6420-47B2-B6C3-5625E69089AF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9AD1743D-A6D5-47C9-A287-7C68A70F87DD}" type="presOf" srcId="{A1A40E75-8489-4C22-AF8E-5051AC588A94}" destId="{491E67EF-9DEE-405B-9FF0-3C1607416D28}" srcOrd="0" destOrd="0" presId="urn:microsoft.com/office/officeart/2008/layout/NameandTitleOrganizationalChart"/>
    <dgm:cxn modelId="{87BE76CB-834F-4FDB-9AF4-42AB8E6EEB1A}" type="presOf" srcId="{EA3744B9-4CB4-4522-A480-B2FF52FEA2E6}" destId="{20E1DEE7-E6A5-43FB-A42E-35A9D361FF20}" srcOrd="0" destOrd="0" presId="urn:microsoft.com/office/officeart/2008/layout/NameandTitleOrganizationalChart"/>
    <dgm:cxn modelId="{F9989BD6-8F07-4E4C-8C38-E0EAE0E60E33}" type="presOf" srcId="{879DB2BF-A7AF-41C7-A913-81BD207A3CE1}" destId="{611A1E18-4525-4A8F-AAA6-BBCE55B216B7}" srcOrd="1" destOrd="0" presId="urn:microsoft.com/office/officeart/2008/layout/NameandTitleOrganizationalChart"/>
    <dgm:cxn modelId="{965BD549-5EFE-4D48-B11C-13B1903D287E}" srcId="{879DB2BF-A7AF-41C7-A913-81BD207A3CE1}" destId="{79A2437D-C10F-4488-8FBB-DB442965CAE0}" srcOrd="3" destOrd="0" parTransId="{9190C877-5753-46FF-A517-F91067D91B31}" sibTransId="{EE3AAB6A-A825-4B4C-B9C9-BE02211B2A5C}"/>
    <dgm:cxn modelId="{DA8192AB-E7DC-4C92-BB83-5E1C73165B26}" type="presOf" srcId="{16822AD9-C09E-4F91-9B36-3AD603BB5326}" destId="{DDF263B0-0656-44AB-95CE-3AF8B20687AB}" srcOrd="0" destOrd="0" presId="urn:microsoft.com/office/officeart/2008/layout/NameandTitleOrganizationalChart"/>
    <dgm:cxn modelId="{CC51F770-3796-4A71-8C03-EFBBAA2B0A9F}" type="presOf" srcId="{7E0D4DCB-C465-4948-97DA-F48428E3A61D}" destId="{CE35BD8A-0D05-4FE8-8E07-FDDC07F2BE41}" srcOrd="0" destOrd="0" presId="urn:microsoft.com/office/officeart/2008/layout/NameandTitleOrganizationalChart"/>
    <dgm:cxn modelId="{AAFC0BA8-D9D0-4893-AD2A-6C5F387F5FFB}" type="presOf" srcId="{79A2437D-C10F-4488-8FBB-DB442965CAE0}" destId="{4D4018CC-F8C7-44F9-9A66-C6454E85F683}" srcOrd="1" destOrd="0" presId="urn:microsoft.com/office/officeart/2008/layout/NameandTitleOrganizationalChart"/>
    <dgm:cxn modelId="{960C2C35-25E5-434A-B8CC-2BD211ABB711}" type="presOf" srcId="{817EB761-2CCF-4351-A096-0C35C3F8C891}" destId="{D4FD9735-1836-40CF-B7B5-24602CA1CFEA}" srcOrd="0" destOrd="0" presId="urn:microsoft.com/office/officeart/2008/layout/NameandTitleOrganizationalChart"/>
    <dgm:cxn modelId="{9E1D7591-66AF-48AA-9032-439AA944753E}" type="presOf" srcId="{7E0D4DCB-C465-4948-97DA-F48428E3A61D}" destId="{6337A7AC-4A39-46B8-AD66-FC4C6FF2F810}" srcOrd="1" destOrd="0" presId="urn:microsoft.com/office/officeart/2008/layout/NameandTitleOrganizationalChart"/>
    <dgm:cxn modelId="{FA516B13-24A3-4210-A046-9928BA2BCAFE}" type="presOf" srcId="{C5E906C9-C274-4385-AF97-7CC56211A5D0}" destId="{789F1E47-393D-4244-BD47-82FCB2441704}" srcOrd="0" destOrd="0" presId="urn:microsoft.com/office/officeart/2008/layout/NameandTitleOrganizationalChart"/>
    <dgm:cxn modelId="{99A9A5A6-D74B-4218-884A-C33763475791}" type="presOf" srcId="{FAC16FF7-6420-47B2-B6C3-5625E69089AF}" destId="{70656C18-915C-4722-9747-E958345A85D2}" srcOrd="1" destOrd="0" presId="urn:microsoft.com/office/officeart/2008/layout/NameandTitleOrganizationalChart"/>
    <dgm:cxn modelId="{08B8BE0A-47B0-4702-9FDC-A5FE80315E74}" type="presOf" srcId="{EDA635C8-BC27-4E01-831D-7B6A7AFD832C}" destId="{B601E74C-3EE7-4660-A5BC-E5021C85E6EF}" srcOrd="0" destOrd="0" presId="urn:microsoft.com/office/officeart/2008/layout/NameandTitleOrganizationalChart"/>
    <dgm:cxn modelId="{82A43464-5341-4218-8195-CC9E3F934EBC}" type="presOf" srcId="{EE3AAB6A-A825-4B4C-B9C9-BE02211B2A5C}" destId="{DF08C5ED-7AF8-4BF6-82CA-A4DF5915AA00}" srcOrd="0" destOrd="0" presId="urn:microsoft.com/office/officeart/2008/layout/NameandTitleOrganizationalChart"/>
    <dgm:cxn modelId="{C90E0A13-A7FE-4743-B2B7-AF486564C006}" type="presOf" srcId="{79A2437D-C10F-4488-8FBB-DB442965CAE0}" destId="{E1CF0DAA-36F8-4BBB-A8E9-12756BD514AD}" srcOrd="0" destOrd="0" presId="urn:microsoft.com/office/officeart/2008/layout/NameandTitleOrganizationalChart"/>
    <dgm:cxn modelId="{1C1D50B4-BFA2-4614-A1A6-340636D9CE49}" type="presOf" srcId="{87896CFA-BB0A-445E-8AFD-081EF39DCFCD}" destId="{D461FF9D-B63B-4CA7-920F-B5AE1A7BEB5B}" srcOrd="0" destOrd="0" presId="urn:microsoft.com/office/officeart/2008/layout/NameandTitleOrganizationalChart"/>
    <dgm:cxn modelId="{CF769B96-7805-442C-BDD6-2CD5205FC658}" type="presOf" srcId="{10368BB5-E73F-4113-B898-165384512F58}" destId="{4CA1026E-107A-4F76-A419-233CCA448861}" srcOrd="0" destOrd="0" presId="urn:microsoft.com/office/officeart/2008/layout/NameandTitleOrganizationalChart"/>
    <dgm:cxn modelId="{B4B50628-4723-4BC4-918D-C714A38AEE3E}" type="presOf" srcId="{C5E906C9-C274-4385-AF97-7CC56211A5D0}" destId="{E5DE1655-379C-4D31-B5E2-77CECF581E16}" srcOrd="1" destOrd="0" presId="urn:microsoft.com/office/officeart/2008/layout/NameandTitleOrganizationalChart"/>
    <dgm:cxn modelId="{1C7DA7CC-0093-40BF-B444-2DB7A07ED71D}" srcId="{879DB2BF-A7AF-41C7-A913-81BD207A3CE1}" destId="{7E0D4DCB-C465-4948-97DA-F48428E3A61D}" srcOrd="0" destOrd="0" parTransId="{16822AD9-C09E-4F91-9B36-3AD603BB5326}" sibTransId="{10368BB5-E73F-4113-B898-165384512F58}"/>
    <dgm:cxn modelId="{1774237B-E8D6-4320-AC19-1C5A4BA66006}" type="presOf" srcId="{1B5EFEE5-F03E-4A05-9F74-9D9120247347}" destId="{56169AE8-85D5-40E3-99BA-C55F28548425}" srcOrd="0" destOrd="0" presId="urn:microsoft.com/office/officeart/2008/layout/NameandTitleOrganizationalChart"/>
    <dgm:cxn modelId="{6B3A7FB6-D8E1-4AC9-B610-4F2537870D60}" srcId="{879DB2BF-A7AF-41C7-A913-81BD207A3CE1}" destId="{FAC16FF7-6420-47B2-B6C3-5625E69089AF}" srcOrd="4" destOrd="0" parTransId="{87896CFA-BB0A-445E-8AFD-081EF39DCFCD}" sibTransId="{1B5EFEE5-F03E-4A05-9F74-9D9120247347}"/>
    <dgm:cxn modelId="{A728A9F7-8C29-43ED-A85B-AC708739888C}" type="presOf" srcId="{879DB2BF-A7AF-41C7-A913-81BD207A3CE1}" destId="{9A2A635C-94C6-4F73-8CE1-DC1AF2485572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DEE74DD9-318A-42C0-8F8B-8C1B28D46893}" type="presOf" srcId="{8DA92F82-9CA9-45D0-80C9-7E8C9C329F85}" destId="{C3A61C24-1567-4B7D-ACE5-C9911AEC4F70}" srcOrd="0" destOrd="0" presId="urn:microsoft.com/office/officeart/2008/layout/NameandTitleOrganizationalChart"/>
    <dgm:cxn modelId="{18B687A2-0966-4A02-A62C-8E528264691B}" type="presOf" srcId="{9190C877-5753-46FF-A517-F91067D91B31}" destId="{CD1EDFE7-85B1-4E40-82E6-691300D1B6E8}" srcOrd="0" destOrd="0" presId="urn:microsoft.com/office/officeart/2008/layout/NameandTitleOrganizationalChart"/>
    <dgm:cxn modelId="{7C5FF5A0-A2E4-4AE1-BD87-0526DD83DD0D}" type="presOf" srcId="{B8001A10-082B-4231-88C8-E84E249C8949}" destId="{9FEA4779-D3F5-480F-9AD7-01B06FD76A08}" srcOrd="0" destOrd="0" presId="urn:microsoft.com/office/officeart/2008/layout/NameandTitleOrganizationalChart"/>
    <dgm:cxn modelId="{200B6337-A94B-4773-A9F9-46FC11AA4076}" srcId="{879DB2BF-A7AF-41C7-A913-81BD207A3CE1}" destId="{C5E906C9-C274-4385-AF97-7CC56211A5D0}" srcOrd="1" destOrd="0" parTransId="{817EB761-2CCF-4351-A096-0C35C3F8C891}" sibTransId="{A1A40E75-8489-4C22-AF8E-5051AC588A94}"/>
    <dgm:cxn modelId="{5B6D0CC0-4FBB-4BCC-A8C2-6EB71F5AE765}" type="presOf" srcId="{5289605D-6E5C-479B-94AD-85F27BCAA01C}" destId="{2E32E300-AF22-417F-A51E-B59DF88690CB}" srcOrd="0" destOrd="0" presId="urn:microsoft.com/office/officeart/2008/layout/NameandTitleOrganizationalChart"/>
    <dgm:cxn modelId="{D381AB25-328A-44F8-811B-077772B60FAA}" type="presOf" srcId="{5289605D-6E5C-479B-94AD-85F27BCAA01C}" destId="{530116D0-8289-4C0D-B0CD-62FF79CB2369}" srcOrd="1" destOrd="0" presId="urn:microsoft.com/office/officeart/2008/layout/NameandTitleOrganizationalChart"/>
    <dgm:cxn modelId="{3BB5965C-4A42-491F-AE00-B65512DFD3DA}" srcId="{879DB2BF-A7AF-41C7-A913-81BD207A3CE1}" destId="{5289605D-6E5C-479B-94AD-85F27BCAA01C}" srcOrd="2" destOrd="0" parTransId="{8DA92F82-9CA9-45D0-80C9-7E8C9C329F85}" sibTransId="{B8001A10-082B-4231-88C8-E84E249C8949}"/>
    <dgm:cxn modelId="{337F2981-D1B4-40FA-9CED-01409D9B6DE2}" type="presOf" srcId="{FAC16FF7-6420-47B2-B6C3-5625E69089AF}" destId="{E1A6340D-CD56-4A37-9E57-6DA143ED911F}" srcOrd="0" destOrd="0" presId="urn:microsoft.com/office/officeart/2008/layout/NameandTitleOrganizationalChart"/>
    <dgm:cxn modelId="{CD15CE8F-2140-4F72-97A0-222C0DC2A1B5}" type="presParOf" srcId="{B601E74C-3EE7-4660-A5BC-E5021C85E6EF}" destId="{DBE5BE5E-BC47-40B9-B9EF-2D199C2B7485}" srcOrd="0" destOrd="0" presId="urn:microsoft.com/office/officeart/2008/layout/NameandTitleOrganizationalChart"/>
    <dgm:cxn modelId="{75455F9A-F070-4B03-8874-A916623B208A}" type="presParOf" srcId="{DBE5BE5E-BC47-40B9-B9EF-2D199C2B7485}" destId="{801185BB-B245-410E-98AB-4431D276F903}" srcOrd="0" destOrd="0" presId="urn:microsoft.com/office/officeart/2008/layout/NameandTitleOrganizationalChart"/>
    <dgm:cxn modelId="{21AF3E8F-27D6-4205-937B-86D3C907A45B}" type="presParOf" srcId="{801185BB-B245-410E-98AB-4431D276F903}" destId="{9A2A635C-94C6-4F73-8CE1-DC1AF2485572}" srcOrd="0" destOrd="0" presId="urn:microsoft.com/office/officeart/2008/layout/NameandTitleOrganizationalChart"/>
    <dgm:cxn modelId="{CC65D846-72B3-4F44-AC39-FEABA2DB3B65}" type="presParOf" srcId="{801185BB-B245-410E-98AB-4431D276F903}" destId="{20E1DEE7-E6A5-43FB-A42E-35A9D361FF20}" srcOrd="1" destOrd="0" presId="urn:microsoft.com/office/officeart/2008/layout/NameandTitleOrganizationalChart"/>
    <dgm:cxn modelId="{07517705-2DC8-4D0B-B670-4354269C1C90}" type="presParOf" srcId="{801185BB-B245-410E-98AB-4431D276F903}" destId="{611A1E18-4525-4A8F-AAA6-BBCE55B216B7}" srcOrd="2" destOrd="0" presId="urn:microsoft.com/office/officeart/2008/layout/NameandTitleOrganizationalChart"/>
    <dgm:cxn modelId="{5AC9EE6B-DE95-4AF0-BC77-E55160337FA6}" type="presParOf" srcId="{DBE5BE5E-BC47-40B9-B9EF-2D199C2B7485}" destId="{259A3D63-9961-4305-B5AD-A7557B55B39C}" srcOrd="1" destOrd="0" presId="urn:microsoft.com/office/officeart/2008/layout/NameandTitleOrganizationalChart"/>
    <dgm:cxn modelId="{4EE3F659-175D-4E86-93DF-7BBAA4211E53}" type="presParOf" srcId="{259A3D63-9961-4305-B5AD-A7557B55B39C}" destId="{DDF263B0-0656-44AB-95CE-3AF8B20687AB}" srcOrd="0" destOrd="0" presId="urn:microsoft.com/office/officeart/2008/layout/NameandTitleOrganizationalChart"/>
    <dgm:cxn modelId="{370C70E1-EDE5-4932-8D82-6972985BFB18}" type="presParOf" srcId="{259A3D63-9961-4305-B5AD-A7557B55B39C}" destId="{7D602CE6-594C-4E15-8C63-70249B303C2E}" srcOrd="1" destOrd="0" presId="urn:microsoft.com/office/officeart/2008/layout/NameandTitleOrganizationalChart"/>
    <dgm:cxn modelId="{561AF429-2368-44BB-9167-704AEAB6FAA4}" type="presParOf" srcId="{7D602CE6-594C-4E15-8C63-70249B303C2E}" destId="{66390BAA-6703-440A-8C83-9D847FE5F822}" srcOrd="0" destOrd="0" presId="urn:microsoft.com/office/officeart/2008/layout/NameandTitleOrganizationalChart"/>
    <dgm:cxn modelId="{D512A695-848D-4DD6-BBB9-CD4BAAE1E1B4}" type="presParOf" srcId="{66390BAA-6703-440A-8C83-9D847FE5F822}" destId="{CE35BD8A-0D05-4FE8-8E07-FDDC07F2BE41}" srcOrd="0" destOrd="0" presId="urn:microsoft.com/office/officeart/2008/layout/NameandTitleOrganizationalChart"/>
    <dgm:cxn modelId="{0A33F918-D9BD-4D58-A839-D39FF0835381}" type="presParOf" srcId="{66390BAA-6703-440A-8C83-9D847FE5F822}" destId="{4CA1026E-107A-4F76-A419-233CCA448861}" srcOrd="1" destOrd="0" presId="urn:microsoft.com/office/officeart/2008/layout/NameandTitleOrganizationalChart"/>
    <dgm:cxn modelId="{51409E8D-D043-46CF-A893-DDB10E405D16}" type="presParOf" srcId="{66390BAA-6703-440A-8C83-9D847FE5F822}" destId="{6337A7AC-4A39-46B8-AD66-FC4C6FF2F810}" srcOrd="2" destOrd="0" presId="urn:microsoft.com/office/officeart/2008/layout/NameandTitleOrganizationalChart"/>
    <dgm:cxn modelId="{C6A4B36C-DA55-4454-A600-075864EB1E97}" type="presParOf" srcId="{7D602CE6-594C-4E15-8C63-70249B303C2E}" destId="{42F6BD12-2097-43C6-963C-1BBC62BDD559}" srcOrd="1" destOrd="0" presId="urn:microsoft.com/office/officeart/2008/layout/NameandTitleOrganizationalChart"/>
    <dgm:cxn modelId="{9FCC354A-3F60-4240-8DD9-5C1FEFE17511}" type="presParOf" srcId="{7D602CE6-594C-4E15-8C63-70249B303C2E}" destId="{B4CD6B0B-5E4E-4546-80CA-87A5C522FC50}" srcOrd="2" destOrd="0" presId="urn:microsoft.com/office/officeart/2008/layout/NameandTitleOrganizationalChart"/>
    <dgm:cxn modelId="{3BB92B6E-C35A-4677-82C3-779CBD68FFC0}" type="presParOf" srcId="{259A3D63-9961-4305-B5AD-A7557B55B39C}" destId="{D4FD9735-1836-40CF-B7B5-24602CA1CFEA}" srcOrd="2" destOrd="0" presId="urn:microsoft.com/office/officeart/2008/layout/NameandTitleOrganizationalChart"/>
    <dgm:cxn modelId="{F42D6BF3-0762-40DB-B1D9-E77A079DEC3A}" type="presParOf" srcId="{259A3D63-9961-4305-B5AD-A7557B55B39C}" destId="{60A5F4EC-EF06-49AE-9008-B12D08249076}" srcOrd="3" destOrd="0" presId="urn:microsoft.com/office/officeart/2008/layout/NameandTitleOrganizationalChart"/>
    <dgm:cxn modelId="{1CCD0969-E9E6-435F-8D0C-56A568CE4B97}" type="presParOf" srcId="{60A5F4EC-EF06-49AE-9008-B12D08249076}" destId="{FF08FF5E-2C05-4BF8-8FD1-46CC4C8AD50D}" srcOrd="0" destOrd="0" presId="urn:microsoft.com/office/officeart/2008/layout/NameandTitleOrganizationalChart"/>
    <dgm:cxn modelId="{D4657E76-7403-4271-A710-76B4288F45DF}" type="presParOf" srcId="{FF08FF5E-2C05-4BF8-8FD1-46CC4C8AD50D}" destId="{789F1E47-393D-4244-BD47-82FCB2441704}" srcOrd="0" destOrd="0" presId="urn:microsoft.com/office/officeart/2008/layout/NameandTitleOrganizationalChart"/>
    <dgm:cxn modelId="{7B504866-42F9-4B1D-86AA-6FEACB8771E2}" type="presParOf" srcId="{FF08FF5E-2C05-4BF8-8FD1-46CC4C8AD50D}" destId="{491E67EF-9DEE-405B-9FF0-3C1607416D28}" srcOrd="1" destOrd="0" presId="urn:microsoft.com/office/officeart/2008/layout/NameandTitleOrganizationalChart"/>
    <dgm:cxn modelId="{501B1954-86AE-4E0F-8CCB-FD4D60664E7E}" type="presParOf" srcId="{FF08FF5E-2C05-4BF8-8FD1-46CC4C8AD50D}" destId="{E5DE1655-379C-4D31-B5E2-77CECF581E16}" srcOrd="2" destOrd="0" presId="urn:microsoft.com/office/officeart/2008/layout/NameandTitleOrganizationalChart"/>
    <dgm:cxn modelId="{80BBDA44-5D1F-44CF-99BA-21D6013D5AAC}" type="presParOf" srcId="{60A5F4EC-EF06-49AE-9008-B12D08249076}" destId="{E31453FE-F8B6-4973-BBBC-3CDE450700C4}" srcOrd="1" destOrd="0" presId="urn:microsoft.com/office/officeart/2008/layout/NameandTitleOrganizationalChart"/>
    <dgm:cxn modelId="{7851B8B0-01CE-4A6E-BB85-A20C35E223D9}" type="presParOf" srcId="{60A5F4EC-EF06-49AE-9008-B12D08249076}" destId="{A3CF1611-084D-404E-B7E7-ED2DC8891D3B}" srcOrd="2" destOrd="0" presId="urn:microsoft.com/office/officeart/2008/layout/NameandTitleOrganizationalChart"/>
    <dgm:cxn modelId="{9C072DE3-7CBD-4E21-B335-2C845DEEE5AD}" type="presParOf" srcId="{259A3D63-9961-4305-B5AD-A7557B55B39C}" destId="{C3A61C24-1567-4B7D-ACE5-C9911AEC4F70}" srcOrd="4" destOrd="0" presId="urn:microsoft.com/office/officeart/2008/layout/NameandTitleOrganizationalChart"/>
    <dgm:cxn modelId="{0554F700-3680-42D9-ACCC-15D99FB0787C}" type="presParOf" srcId="{259A3D63-9961-4305-B5AD-A7557B55B39C}" destId="{68CF5084-6252-43CD-A98E-2736BEC14F92}" srcOrd="5" destOrd="0" presId="urn:microsoft.com/office/officeart/2008/layout/NameandTitleOrganizationalChart"/>
    <dgm:cxn modelId="{71363649-013A-4A27-AF06-A2C648D8B39A}" type="presParOf" srcId="{68CF5084-6252-43CD-A98E-2736BEC14F92}" destId="{0F8A541B-C9C3-4F23-81B8-903E4FF2FBC2}" srcOrd="0" destOrd="0" presId="urn:microsoft.com/office/officeart/2008/layout/NameandTitleOrganizationalChart"/>
    <dgm:cxn modelId="{B6702C88-8EF3-41CA-A428-70A2EC64C88E}" type="presParOf" srcId="{0F8A541B-C9C3-4F23-81B8-903E4FF2FBC2}" destId="{2E32E300-AF22-417F-A51E-B59DF88690CB}" srcOrd="0" destOrd="0" presId="urn:microsoft.com/office/officeart/2008/layout/NameandTitleOrganizationalChart"/>
    <dgm:cxn modelId="{FCF6910E-57C9-4247-9695-2D4CC1A57A43}" type="presParOf" srcId="{0F8A541B-C9C3-4F23-81B8-903E4FF2FBC2}" destId="{9FEA4779-D3F5-480F-9AD7-01B06FD76A08}" srcOrd="1" destOrd="0" presId="urn:microsoft.com/office/officeart/2008/layout/NameandTitleOrganizationalChart"/>
    <dgm:cxn modelId="{EB2F91AC-E245-416C-A73D-1121536D00AB}" type="presParOf" srcId="{0F8A541B-C9C3-4F23-81B8-903E4FF2FBC2}" destId="{530116D0-8289-4C0D-B0CD-62FF79CB2369}" srcOrd="2" destOrd="0" presId="urn:microsoft.com/office/officeart/2008/layout/NameandTitleOrganizationalChart"/>
    <dgm:cxn modelId="{A30F101A-646D-4E74-86EE-AF20F5A54C7A}" type="presParOf" srcId="{68CF5084-6252-43CD-A98E-2736BEC14F92}" destId="{3DD222BF-BE3F-48CD-B33C-D2863B1B912C}" srcOrd="1" destOrd="0" presId="urn:microsoft.com/office/officeart/2008/layout/NameandTitleOrganizationalChart"/>
    <dgm:cxn modelId="{15E67118-1FBB-4819-9553-393A74252DB7}" type="presParOf" srcId="{68CF5084-6252-43CD-A98E-2736BEC14F92}" destId="{C686722A-E027-4061-9264-D1F5A69341D6}" srcOrd="2" destOrd="0" presId="urn:microsoft.com/office/officeart/2008/layout/NameandTitleOrganizationalChart"/>
    <dgm:cxn modelId="{7A0EC07B-920C-4F29-8137-0B2D09838C19}" type="presParOf" srcId="{259A3D63-9961-4305-B5AD-A7557B55B39C}" destId="{CD1EDFE7-85B1-4E40-82E6-691300D1B6E8}" srcOrd="6" destOrd="0" presId="urn:microsoft.com/office/officeart/2008/layout/NameandTitleOrganizationalChart"/>
    <dgm:cxn modelId="{6FFC8054-7FE2-45D9-A478-4075295B8C2E}" type="presParOf" srcId="{259A3D63-9961-4305-B5AD-A7557B55B39C}" destId="{C666A8BE-EA71-42E2-B334-7C60BA5BD701}" srcOrd="7" destOrd="0" presId="urn:microsoft.com/office/officeart/2008/layout/NameandTitleOrganizationalChart"/>
    <dgm:cxn modelId="{405A0D0C-CA95-4D70-96EE-99842325188C}" type="presParOf" srcId="{C666A8BE-EA71-42E2-B334-7C60BA5BD701}" destId="{376A393C-ABF5-4583-8B44-8F3457B7B667}" srcOrd="0" destOrd="0" presId="urn:microsoft.com/office/officeart/2008/layout/NameandTitleOrganizationalChart"/>
    <dgm:cxn modelId="{44A05520-4B59-454F-973A-DF300EE63248}" type="presParOf" srcId="{376A393C-ABF5-4583-8B44-8F3457B7B667}" destId="{E1CF0DAA-36F8-4BBB-A8E9-12756BD514AD}" srcOrd="0" destOrd="0" presId="urn:microsoft.com/office/officeart/2008/layout/NameandTitleOrganizationalChart"/>
    <dgm:cxn modelId="{8F801790-5B64-4539-A656-35236E455F9E}" type="presParOf" srcId="{376A393C-ABF5-4583-8B44-8F3457B7B667}" destId="{DF08C5ED-7AF8-4BF6-82CA-A4DF5915AA00}" srcOrd="1" destOrd="0" presId="urn:microsoft.com/office/officeart/2008/layout/NameandTitleOrganizationalChart"/>
    <dgm:cxn modelId="{ACD81452-A3FB-4836-B236-B25EBAFB44CD}" type="presParOf" srcId="{376A393C-ABF5-4583-8B44-8F3457B7B667}" destId="{4D4018CC-F8C7-44F9-9A66-C6454E85F683}" srcOrd="2" destOrd="0" presId="urn:microsoft.com/office/officeart/2008/layout/NameandTitleOrganizationalChart"/>
    <dgm:cxn modelId="{6B9DBCF8-B522-4213-81E9-EDD50A1CB781}" type="presParOf" srcId="{C666A8BE-EA71-42E2-B334-7C60BA5BD701}" destId="{8F996FD8-C9BB-44DD-84B2-909CDB56D7D3}" srcOrd="1" destOrd="0" presId="urn:microsoft.com/office/officeart/2008/layout/NameandTitleOrganizationalChart"/>
    <dgm:cxn modelId="{4CC349F6-9FDC-4A61-9A15-FBB680084BB7}" type="presParOf" srcId="{C666A8BE-EA71-42E2-B334-7C60BA5BD701}" destId="{A8AC7F5C-68F9-4C80-AF2D-B863E789AE4C}" srcOrd="2" destOrd="0" presId="urn:microsoft.com/office/officeart/2008/layout/NameandTitleOrganizationalChart"/>
    <dgm:cxn modelId="{97C8D41C-855C-41EE-B1EA-79DF29583237}" type="presParOf" srcId="{259A3D63-9961-4305-B5AD-A7557B55B39C}" destId="{D461FF9D-B63B-4CA7-920F-B5AE1A7BEB5B}" srcOrd="8" destOrd="0" presId="urn:microsoft.com/office/officeart/2008/layout/NameandTitleOrganizationalChart"/>
    <dgm:cxn modelId="{A6971D24-0AFA-41CD-9E7C-29CAB92C0001}" type="presParOf" srcId="{259A3D63-9961-4305-B5AD-A7557B55B39C}" destId="{098BF037-D612-409D-B172-05BE8E03EBCA}" srcOrd="9" destOrd="0" presId="urn:microsoft.com/office/officeart/2008/layout/NameandTitleOrganizationalChart"/>
    <dgm:cxn modelId="{57804B35-BFA7-441D-B2C5-9EFCF2DFCD24}" type="presParOf" srcId="{098BF037-D612-409D-B172-05BE8E03EBCA}" destId="{57CF6E3F-45EC-4EEF-A617-DC9EA71E1C1C}" srcOrd="0" destOrd="0" presId="urn:microsoft.com/office/officeart/2008/layout/NameandTitleOrganizationalChart"/>
    <dgm:cxn modelId="{31887C3E-C9FA-4D26-BF00-641ED3EA9C22}" type="presParOf" srcId="{57CF6E3F-45EC-4EEF-A617-DC9EA71E1C1C}" destId="{E1A6340D-CD56-4A37-9E57-6DA143ED911F}" srcOrd="0" destOrd="0" presId="urn:microsoft.com/office/officeart/2008/layout/NameandTitleOrganizationalChart"/>
    <dgm:cxn modelId="{28AD2F06-A575-4CA4-8DB7-75122476E527}" type="presParOf" srcId="{57CF6E3F-45EC-4EEF-A617-DC9EA71E1C1C}" destId="{56169AE8-85D5-40E3-99BA-C55F28548425}" srcOrd="1" destOrd="0" presId="urn:microsoft.com/office/officeart/2008/layout/NameandTitleOrganizationalChart"/>
    <dgm:cxn modelId="{4BC6DC30-7085-49CF-A00E-44923C51E769}" type="presParOf" srcId="{57CF6E3F-45EC-4EEF-A617-DC9EA71E1C1C}" destId="{70656C18-915C-4722-9747-E958345A85D2}" srcOrd="2" destOrd="0" presId="urn:microsoft.com/office/officeart/2008/layout/NameandTitleOrganizationalChart"/>
    <dgm:cxn modelId="{BBB82F60-546A-4C4A-8112-26408B0EF2B7}" type="presParOf" srcId="{098BF037-D612-409D-B172-05BE8E03EBCA}" destId="{2641CC17-B55E-450A-AAE3-170EB6654D2A}" srcOrd="1" destOrd="0" presId="urn:microsoft.com/office/officeart/2008/layout/NameandTitleOrganizationalChart"/>
    <dgm:cxn modelId="{AE43AEAB-89E5-4F94-80A7-7FE6116F6E54}" type="presParOf" srcId="{098BF037-D612-409D-B172-05BE8E03EBCA}" destId="{3EFEBC02-5946-41F5-B572-6DA9490AE59F}" srcOrd="2" destOrd="0" presId="urn:microsoft.com/office/officeart/2008/layout/NameandTitleOrganizationalChart"/>
    <dgm:cxn modelId="{43B6326A-2E9B-4B3D-BC1C-B00DFAF7C050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Water &amp; Sanitation</a:t>
          </a:r>
        </a:p>
        <a:p>
          <a:r>
            <a:rPr lang="en-ZA" sz="1400" b="1" dirty="0" smtClean="0"/>
            <a:t>Bulk 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Manger</a:t>
          </a:r>
          <a:endParaRPr lang="en-ZA" sz="1100" b="1" dirty="0"/>
        </a:p>
      </dgm:t>
    </dgm:pt>
    <dgm:pt modelId="{7E0D4DCB-C465-4948-97DA-F48428E3A61D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W &amp; S: Ficksburg &amp; Clocolan </a:t>
          </a:r>
          <a:endParaRPr lang="en-ZA" sz="1200" b="1" dirty="0">
            <a:solidFill>
              <a:schemeClr val="tx1"/>
            </a:solidFill>
          </a:endParaRPr>
        </a:p>
      </dgm:t>
    </dgm:pt>
    <dgm:pt modelId="{16822AD9-C09E-4F91-9B36-3AD603BB5326}" type="parTrans" cxnId="{1C7DA7CC-0093-40BF-B444-2DB7A07ED71D}">
      <dgm:prSet/>
      <dgm:spPr/>
      <dgm:t>
        <a:bodyPr/>
        <a:lstStyle/>
        <a:p>
          <a:endParaRPr lang="en-ZA"/>
        </a:p>
      </dgm:t>
    </dgm:pt>
    <dgm:pt modelId="{10368BB5-E73F-4113-B898-165384512F58}" type="sibTrans" cxnId="{1C7DA7CC-0093-40BF-B444-2DB7A07ED71D}">
      <dgm:prSet custT="1"/>
      <dgm:spPr/>
      <dgm:t>
        <a:bodyPr/>
        <a:lstStyle/>
        <a:p>
          <a:pPr algn="ctr"/>
          <a:r>
            <a:rPr lang="en-ZA" sz="1050" b="1" dirty="0" smtClean="0">
              <a:solidFill>
                <a:schemeClr val="tx1"/>
              </a:solidFill>
            </a:rPr>
            <a:t> 1 x Superintendent</a:t>
          </a:r>
          <a:endParaRPr lang="en-ZA" sz="1050" b="1" dirty="0">
            <a:solidFill>
              <a:schemeClr val="tx1"/>
            </a:solidFill>
          </a:endParaRPr>
        </a:p>
      </dgm:t>
    </dgm:pt>
    <dgm:pt modelId="{FAC16FF7-6420-47B2-B6C3-5625E69089AF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W &amp; S: Senekal &amp; Marquard </a:t>
          </a:r>
          <a:endParaRPr lang="en-ZA" sz="1200" b="1" dirty="0">
            <a:solidFill>
              <a:schemeClr val="tx1"/>
            </a:solidFill>
          </a:endParaRPr>
        </a:p>
      </dgm:t>
    </dgm:pt>
    <dgm:pt modelId="{87896CFA-BB0A-445E-8AFD-081EF39DCFCD}" type="parTrans" cxnId="{6B3A7FB6-D8E1-4AC9-B610-4F2537870D60}">
      <dgm:prSet/>
      <dgm:spPr/>
      <dgm:t>
        <a:bodyPr/>
        <a:lstStyle/>
        <a:p>
          <a:endParaRPr lang="en-ZA"/>
        </a:p>
      </dgm:t>
    </dgm:pt>
    <dgm:pt modelId="{1B5EFEE5-F03E-4A05-9F74-9D9120247347}" type="sibTrans" cxnId="{6B3A7FB6-D8E1-4AC9-B610-4F2537870D60}">
      <dgm:prSet custT="1"/>
      <dgm:spPr/>
      <dgm:t>
        <a:bodyPr/>
        <a:lstStyle/>
        <a:p>
          <a:pPr algn="ctr"/>
          <a:r>
            <a:rPr lang="en-ZA" sz="1050" b="1" dirty="0" smtClean="0"/>
            <a:t>1 x Superintendent</a:t>
          </a:r>
          <a:endParaRPr lang="en-ZA" sz="1050" b="1" dirty="0"/>
        </a:p>
      </dgm:t>
    </dgm:pt>
    <dgm:pt modelId="{5289605D-6E5C-479B-94AD-85F27BCAA01C}">
      <dgm:prSet custT="1"/>
      <dgm:spPr/>
      <dgm:t>
        <a:bodyPr/>
        <a:lstStyle/>
        <a:p>
          <a:r>
            <a:rPr lang="en-ZA" sz="1100" b="1" dirty="0" smtClean="0"/>
            <a:t>Admin Support</a:t>
          </a:r>
          <a:endParaRPr lang="en-ZA" sz="1100" b="1" dirty="0"/>
        </a:p>
      </dgm:t>
    </dgm:pt>
    <dgm:pt modelId="{8DA92F82-9CA9-45D0-80C9-7E8C9C329F85}" type="parTrans" cxnId="{3BB5965C-4A42-491F-AE00-B65512DFD3DA}">
      <dgm:prSet/>
      <dgm:spPr/>
      <dgm:t>
        <a:bodyPr/>
        <a:lstStyle/>
        <a:p>
          <a:endParaRPr lang="en-ZA"/>
        </a:p>
      </dgm:t>
    </dgm:pt>
    <dgm:pt modelId="{B8001A10-082B-4231-88C8-E84E249C8949}" type="sibTrans" cxnId="{3BB5965C-4A42-491F-AE00-B65512DFD3DA}">
      <dgm:prSet custT="1"/>
      <dgm:spPr/>
      <dgm:t>
        <a:bodyPr/>
        <a:lstStyle/>
        <a:p>
          <a:pPr algn="ctr"/>
          <a:r>
            <a:rPr lang="en-ZA" sz="1000" b="1" dirty="0" smtClean="0"/>
            <a:t>1 x Admin Clerk</a:t>
          </a:r>
          <a:endParaRPr lang="en-ZA" sz="10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82320" custScaleY="147886" custLinFactY="-63442" custLinFactNeighborX="-5581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119660" custScaleY="124113" custLinFactY="-100000" custLinFactNeighborX="37561" custLinFactNeighborY="-11106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DDF263B0-0656-44AB-95CE-3AF8B20687AB}" type="pres">
      <dgm:prSet presAssocID="{16822AD9-C09E-4F91-9B36-3AD603BB5326}" presName="Name37" presStyleLbl="parChTrans1D2" presStyleIdx="0" presStyleCnt="3"/>
      <dgm:spPr/>
      <dgm:t>
        <a:bodyPr/>
        <a:lstStyle/>
        <a:p>
          <a:endParaRPr lang="en-ZA"/>
        </a:p>
      </dgm:t>
    </dgm:pt>
    <dgm:pt modelId="{7D602CE6-594C-4E15-8C63-70249B303C2E}" type="pres">
      <dgm:prSet presAssocID="{7E0D4DCB-C465-4948-97DA-F48428E3A61D}" presName="hierRoot2" presStyleCnt="0">
        <dgm:presLayoutVars>
          <dgm:hierBranch val="init"/>
        </dgm:presLayoutVars>
      </dgm:prSet>
      <dgm:spPr/>
    </dgm:pt>
    <dgm:pt modelId="{66390BAA-6703-440A-8C83-9D847FE5F822}" type="pres">
      <dgm:prSet presAssocID="{7E0D4DCB-C465-4948-97DA-F48428E3A61D}" presName="rootComposite" presStyleCnt="0"/>
      <dgm:spPr/>
    </dgm:pt>
    <dgm:pt modelId="{CE35BD8A-0D05-4FE8-8E07-FDDC07F2BE41}" type="pres">
      <dgm:prSet presAssocID="{7E0D4DCB-C465-4948-97DA-F48428E3A61D}" presName="rootText" presStyleLbl="node1" presStyleIdx="0" presStyleCnt="3" custScaleX="144665" custScaleY="162694" custLinFactNeighborX="17019" custLinFactNeighborY="4771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CA1026E-107A-4F76-A419-233CCA448861}" type="pres">
      <dgm:prSet presAssocID="{7E0D4DCB-C465-4948-97DA-F48428E3A61D}" presName="titleText2" presStyleLbl="fgAcc1" presStyleIdx="0" presStyleCnt="3" custScaleX="136777" custScaleY="134127" custLinFactY="96138" custLinFactNeighborX="1567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337A7AC-4A39-46B8-AD66-FC4C6FF2F810}" type="pres">
      <dgm:prSet presAssocID="{7E0D4DCB-C465-4948-97DA-F48428E3A61D}" presName="rootConnector" presStyleLbl="node2" presStyleIdx="0" presStyleCnt="0"/>
      <dgm:spPr/>
      <dgm:t>
        <a:bodyPr/>
        <a:lstStyle/>
        <a:p>
          <a:endParaRPr lang="en-ZA"/>
        </a:p>
      </dgm:t>
    </dgm:pt>
    <dgm:pt modelId="{42F6BD12-2097-43C6-963C-1BBC62BDD559}" type="pres">
      <dgm:prSet presAssocID="{7E0D4DCB-C465-4948-97DA-F48428E3A61D}" presName="hierChild4" presStyleCnt="0"/>
      <dgm:spPr/>
    </dgm:pt>
    <dgm:pt modelId="{B4CD6B0B-5E4E-4546-80CA-87A5C522FC50}" type="pres">
      <dgm:prSet presAssocID="{7E0D4DCB-C465-4948-97DA-F48428E3A61D}" presName="hierChild5" presStyleCnt="0"/>
      <dgm:spPr/>
    </dgm:pt>
    <dgm:pt modelId="{C3A61C24-1567-4B7D-ACE5-C9911AEC4F70}" type="pres">
      <dgm:prSet presAssocID="{8DA92F82-9CA9-45D0-80C9-7E8C9C329F85}" presName="Name37" presStyleLbl="parChTrans1D2" presStyleIdx="1" presStyleCnt="3"/>
      <dgm:spPr/>
      <dgm:t>
        <a:bodyPr/>
        <a:lstStyle/>
        <a:p>
          <a:endParaRPr lang="en-ZA"/>
        </a:p>
      </dgm:t>
    </dgm:pt>
    <dgm:pt modelId="{68CF5084-6252-43CD-A98E-2736BEC14F92}" type="pres">
      <dgm:prSet presAssocID="{5289605D-6E5C-479B-94AD-85F27BCAA01C}" presName="hierRoot2" presStyleCnt="0">
        <dgm:presLayoutVars>
          <dgm:hierBranch val="init"/>
        </dgm:presLayoutVars>
      </dgm:prSet>
      <dgm:spPr/>
    </dgm:pt>
    <dgm:pt modelId="{0F8A541B-C9C3-4F23-81B8-903E4FF2FBC2}" type="pres">
      <dgm:prSet presAssocID="{5289605D-6E5C-479B-94AD-85F27BCAA01C}" presName="rootComposite" presStyleCnt="0"/>
      <dgm:spPr/>
    </dgm:pt>
    <dgm:pt modelId="{2E32E300-AF22-417F-A51E-B59DF88690CB}" type="pres">
      <dgm:prSet presAssocID="{5289605D-6E5C-479B-94AD-85F27BCAA01C}" presName="rootText" presStyleLbl="node1" presStyleIdx="1" presStyleCnt="3" custScaleX="172825" custScaleY="123433" custLinFactX="-74972" custLinFactY="-36302" custLinFactNeighborX="-100000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9FEA4779-D3F5-480F-9AD7-01B06FD76A08}" type="pres">
      <dgm:prSet presAssocID="{5289605D-6E5C-479B-94AD-85F27BCAA01C}" presName="titleText2" presStyleLbl="fgAcc1" presStyleIdx="1" presStyleCnt="3" custScaleX="106584" custScaleY="134235" custLinFactX="-58137" custLinFactY="-193779" custLinFactNeighborX="-10000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530116D0-8289-4C0D-B0CD-62FF79CB2369}" type="pres">
      <dgm:prSet presAssocID="{5289605D-6E5C-479B-94AD-85F27BCAA01C}" presName="rootConnector" presStyleLbl="node2" presStyleIdx="0" presStyleCnt="0"/>
      <dgm:spPr/>
      <dgm:t>
        <a:bodyPr/>
        <a:lstStyle/>
        <a:p>
          <a:endParaRPr lang="en-ZA"/>
        </a:p>
      </dgm:t>
    </dgm:pt>
    <dgm:pt modelId="{3DD222BF-BE3F-48CD-B33C-D2863B1B912C}" type="pres">
      <dgm:prSet presAssocID="{5289605D-6E5C-479B-94AD-85F27BCAA01C}" presName="hierChild4" presStyleCnt="0"/>
      <dgm:spPr/>
    </dgm:pt>
    <dgm:pt modelId="{C686722A-E027-4061-9264-D1F5A69341D6}" type="pres">
      <dgm:prSet presAssocID="{5289605D-6E5C-479B-94AD-85F27BCAA01C}" presName="hierChild5" presStyleCnt="0"/>
      <dgm:spPr/>
    </dgm:pt>
    <dgm:pt modelId="{D461FF9D-B63B-4CA7-920F-B5AE1A7BEB5B}" type="pres">
      <dgm:prSet presAssocID="{87896CFA-BB0A-445E-8AFD-081EF39DCFCD}" presName="Name37" presStyleLbl="parChTrans1D2" presStyleIdx="2" presStyleCnt="3"/>
      <dgm:spPr/>
      <dgm:t>
        <a:bodyPr/>
        <a:lstStyle/>
        <a:p>
          <a:endParaRPr lang="en-ZA"/>
        </a:p>
      </dgm:t>
    </dgm:pt>
    <dgm:pt modelId="{098BF037-D612-409D-B172-05BE8E03EBCA}" type="pres">
      <dgm:prSet presAssocID="{FAC16FF7-6420-47B2-B6C3-5625E69089AF}" presName="hierRoot2" presStyleCnt="0">
        <dgm:presLayoutVars>
          <dgm:hierBranch val="init"/>
        </dgm:presLayoutVars>
      </dgm:prSet>
      <dgm:spPr/>
    </dgm:pt>
    <dgm:pt modelId="{57CF6E3F-45EC-4EEF-A617-DC9EA71E1C1C}" type="pres">
      <dgm:prSet presAssocID="{FAC16FF7-6420-47B2-B6C3-5625E69089AF}" presName="rootComposite" presStyleCnt="0"/>
      <dgm:spPr/>
    </dgm:pt>
    <dgm:pt modelId="{E1A6340D-CD56-4A37-9E57-6DA143ED911F}" type="pres">
      <dgm:prSet presAssocID="{FAC16FF7-6420-47B2-B6C3-5625E69089AF}" presName="rootText" presStyleLbl="node1" presStyleIdx="2" presStyleCnt="3" custScaleX="143710" custScaleY="149494" custLinFactNeighborX="-12016" custLinFactNeighborY="48672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56169AE8-85D5-40E3-99BA-C55F28548425}" type="pres">
      <dgm:prSet presAssocID="{FAC16FF7-6420-47B2-B6C3-5625E69089AF}" presName="titleText2" presStyleLbl="fgAcc1" presStyleIdx="2" presStyleCnt="3" custScaleX="130998" custScaleY="172264" custLinFactY="100000" custLinFactNeighborX="5466" custLinFactNeighborY="13344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70656C18-915C-4722-9747-E958345A85D2}" type="pres">
      <dgm:prSet presAssocID="{FAC16FF7-6420-47B2-B6C3-5625E69089AF}" presName="rootConnector" presStyleLbl="node2" presStyleIdx="0" presStyleCnt="0"/>
      <dgm:spPr/>
      <dgm:t>
        <a:bodyPr/>
        <a:lstStyle/>
        <a:p>
          <a:endParaRPr lang="en-ZA"/>
        </a:p>
      </dgm:t>
    </dgm:pt>
    <dgm:pt modelId="{2641CC17-B55E-450A-AAE3-170EB6654D2A}" type="pres">
      <dgm:prSet presAssocID="{FAC16FF7-6420-47B2-B6C3-5625E69089AF}" presName="hierChild4" presStyleCnt="0"/>
      <dgm:spPr/>
    </dgm:pt>
    <dgm:pt modelId="{3EFEBC02-5946-41F5-B572-6DA9490AE59F}" type="pres">
      <dgm:prSet presAssocID="{FAC16FF7-6420-47B2-B6C3-5625E69089AF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8F45A971-9E33-41B4-921B-78BBE0194AF4}" type="presOf" srcId="{879DB2BF-A7AF-41C7-A913-81BD207A3CE1}" destId="{9A2A635C-94C6-4F73-8CE1-DC1AF2485572}" srcOrd="0" destOrd="0" presId="urn:microsoft.com/office/officeart/2008/layout/NameandTitleOrganizationalChart"/>
    <dgm:cxn modelId="{EF61FA51-7CF4-462B-8D73-72D56A952453}" type="presOf" srcId="{5289605D-6E5C-479B-94AD-85F27BCAA01C}" destId="{2E32E300-AF22-417F-A51E-B59DF88690CB}" srcOrd="0" destOrd="0" presId="urn:microsoft.com/office/officeart/2008/layout/NameandTitleOrganizationalChart"/>
    <dgm:cxn modelId="{7BAC78A0-68A9-4B6A-A345-B59007FFFA54}" type="presOf" srcId="{1B5EFEE5-F03E-4A05-9F74-9D9120247347}" destId="{56169AE8-85D5-40E3-99BA-C55F28548425}" srcOrd="0" destOrd="0" presId="urn:microsoft.com/office/officeart/2008/layout/NameandTitleOrganizationalChart"/>
    <dgm:cxn modelId="{D44E247C-A8C4-4F05-902C-159DF5D4217C}" type="presOf" srcId="{EDA635C8-BC27-4E01-831D-7B6A7AFD832C}" destId="{B601E74C-3EE7-4660-A5BC-E5021C85E6EF}" srcOrd="0" destOrd="0" presId="urn:microsoft.com/office/officeart/2008/layout/NameandTitleOrganizationalChart"/>
    <dgm:cxn modelId="{D1F4DBC8-8A00-4101-A6C9-D8D7521742E1}" type="presOf" srcId="{87896CFA-BB0A-445E-8AFD-081EF39DCFCD}" destId="{D461FF9D-B63B-4CA7-920F-B5AE1A7BEB5B}" srcOrd="0" destOrd="0" presId="urn:microsoft.com/office/officeart/2008/layout/NameandTitleOrganizationalChart"/>
    <dgm:cxn modelId="{2C6CDE5B-4B6F-401A-8302-99E20234B5E5}" type="presOf" srcId="{8DA92F82-9CA9-45D0-80C9-7E8C9C329F85}" destId="{C3A61C24-1567-4B7D-ACE5-C9911AEC4F70}" srcOrd="0" destOrd="0" presId="urn:microsoft.com/office/officeart/2008/layout/NameandTitleOrganizationalChart"/>
    <dgm:cxn modelId="{DE886006-990A-4F57-94AC-A8A9BF92540C}" type="presOf" srcId="{16822AD9-C09E-4F91-9B36-3AD603BB5326}" destId="{DDF263B0-0656-44AB-95CE-3AF8B20687AB}" srcOrd="0" destOrd="0" presId="urn:microsoft.com/office/officeart/2008/layout/NameandTitleOrganizationalChart"/>
    <dgm:cxn modelId="{F7F1675D-C752-4DBD-B20A-7280864FBD6E}" type="presOf" srcId="{FAC16FF7-6420-47B2-B6C3-5625E69089AF}" destId="{E1A6340D-CD56-4A37-9E57-6DA143ED911F}" srcOrd="0" destOrd="0" presId="urn:microsoft.com/office/officeart/2008/layout/NameandTitleOrganizationalChart"/>
    <dgm:cxn modelId="{F31073E1-9221-47FF-B49B-654132D81600}" type="presOf" srcId="{7E0D4DCB-C465-4948-97DA-F48428E3A61D}" destId="{CE35BD8A-0D05-4FE8-8E07-FDDC07F2BE41}" srcOrd="0" destOrd="0" presId="urn:microsoft.com/office/officeart/2008/layout/NameandTitleOrganizationalChart"/>
    <dgm:cxn modelId="{6529B17F-163E-4FD0-909A-AC7AD9DEBCD7}" type="presOf" srcId="{879DB2BF-A7AF-41C7-A913-81BD207A3CE1}" destId="{611A1E18-4525-4A8F-AAA6-BBCE55B216B7}" srcOrd="1" destOrd="0" presId="urn:microsoft.com/office/officeart/2008/layout/NameandTitleOrganizationalChart"/>
    <dgm:cxn modelId="{2D7F4BB0-EF9F-4052-988E-3E3B702D7D4E}" type="presOf" srcId="{EA3744B9-4CB4-4522-A480-B2FF52FEA2E6}" destId="{20E1DEE7-E6A5-43FB-A42E-35A9D361FF20}" srcOrd="0" destOrd="0" presId="urn:microsoft.com/office/officeart/2008/layout/NameandTitleOrganizationalChart"/>
    <dgm:cxn modelId="{4072A34D-251C-44A0-BD43-C257940291BF}" type="presOf" srcId="{FAC16FF7-6420-47B2-B6C3-5625E69089AF}" destId="{70656C18-915C-4722-9747-E958345A85D2}" srcOrd="1" destOrd="0" presId="urn:microsoft.com/office/officeart/2008/layout/NameandTitleOrganizationalChart"/>
    <dgm:cxn modelId="{9C3932EA-3535-4C85-863F-221A4DC7DE7E}" type="presOf" srcId="{B8001A10-082B-4231-88C8-E84E249C8949}" destId="{9FEA4779-D3F5-480F-9AD7-01B06FD76A08}" srcOrd="0" destOrd="0" presId="urn:microsoft.com/office/officeart/2008/layout/NameandTitleOrganizationalChart"/>
    <dgm:cxn modelId="{96E2E75A-288B-4AC8-8E89-7002E18FB779}" type="presOf" srcId="{10368BB5-E73F-4113-B898-165384512F58}" destId="{4CA1026E-107A-4F76-A419-233CCA448861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3BB5965C-4A42-491F-AE00-B65512DFD3DA}" srcId="{879DB2BF-A7AF-41C7-A913-81BD207A3CE1}" destId="{5289605D-6E5C-479B-94AD-85F27BCAA01C}" srcOrd="1" destOrd="0" parTransId="{8DA92F82-9CA9-45D0-80C9-7E8C9C329F85}" sibTransId="{B8001A10-082B-4231-88C8-E84E249C8949}"/>
    <dgm:cxn modelId="{E1548F2B-C707-4CC8-8577-DD2ED7ACF343}" type="presOf" srcId="{7E0D4DCB-C465-4948-97DA-F48428E3A61D}" destId="{6337A7AC-4A39-46B8-AD66-FC4C6FF2F810}" srcOrd="1" destOrd="0" presId="urn:microsoft.com/office/officeart/2008/layout/NameandTitleOrganizationalChart"/>
    <dgm:cxn modelId="{6B3A7FB6-D8E1-4AC9-B610-4F2537870D60}" srcId="{879DB2BF-A7AF-41C7-A913-81BD207A3CE1}" destId="{FAC16FF7-6420-47B2-B6C3-5625E69089AF}" srcOrd="2" destOrd="0" parTransId="{87896CFA-BB0A-445E-8AFD-081EF39DCFCD}" sibTransId="{1B5EFEE5-F03E-4A05-9F74-9D9120247347}"/>
    <dgm:cxn modelId="{91E7CFB2-C2C4-40FE-83AD-1A9209BBD066}" type="presOf" srcId="{5289605D-6E5C-479B-94AD-85F27BCAA01C}" destId="{530116D0-8289-4C0D-B0CD-62FF79CB2369}" srcOrd="1" destOrd="0" presId="urn:microsoft.com/office/officeart/2008/layout/NameandTitleOrganizationalChart"/>
    <dgm:cxn modelId="{1C7DA7CC-0093-40BF-B444-2DB7A07ED71D}" srcId="{879DB2BF-A7AF-41C7-A913-81BD207A3CE1}" destId="{7E0D4DCB-C465-4948-97DA-F48428E3A61D}" srcOrd="0" destOrd="0" parTransId="{16822AD9-C09E-4F91-9B36-3AD603BB5326}" sibTransId="{10368BB5-E73F-4113-B898-165384512F58}"/>
    <dgm:cxn modelId="{73D7AC0A-27D7-4CAE-A2D3-AD15084067BC}" type="presParOf" srcId="{B601E74C-3EE7-4660-A5BC-E5021C85E6EF}" destId="{DBE5BE5E-BC47-40B9-B9EF-2D199C2B7485}" srcOrd="0" destOrd="0" presId="urn:microsoft.com/office/officeart/2008/layout/NameandTitleOrganizationalChart"/>
    <dgm:cxn modelId="{BE04A006-D67D-4532-B508-4FC4DAA4D27B}" type="presParOf" srcId="{DBE5BE5E-BC47-40B9-B9EF-2D199C2B7485}" destId="{801185BB-B245-410E-98AB-4431D276F903}" srcOrd="0" destOrd="0" presId="urn:microsoft.com/office/officeart/2008/layout/NameandTitleOrganizationalChart"/>
    <dgm:cxn modelId="{32821DCE-E20A-43F2-843C-A02B2DA8C24B}" type="presParOf" srcId="{801185BB-B245-410E-98AB-4431D276F903}" destId="{9A2A635C-94C6-4F73-8CE1-DC1AF2485572}" srcOrd="0" destOrd="0" presId="urn:microsoft.com/office/officeart/2008/layout/NameandTitleOrganizationalChart"/>
    <dgm:cxn modelId="{810BD0D2-3087-4242-BD8A-553DB7BE14B3}" type="presParOf" srcId="{801185BB-B245-410E-98AB-4431D276F903}" destId="{20E1DEE7-E6A5-43FB-A42E-35A9D361FF20}" srcOrd="1" destOrd="0" presId="urn:microsoft.com/office/officeart/2008/layout/NameandTitleOrganizationalChart"/>
    <dgm:cxn modelId="{B89F5A13-B778-445C-9B2C-FC1B09AFF5C0}" type="presParOf" srcId="{801185BB-B245-410E-98AB-4431D276F903}" destId="{611A1E18-4525-4A8F-AAA6-BBCE55B216B7}" srcOrd="2" destOrd="0" presId="urn:microsoft.com/office/officeart/2008/layout/NameandTitleOrganizationalChart"/>
    <dgm:cxn modelId="{B28251B6-71DC-4F64-B2C0-3CAB36483555}" type="presParOf" srcId="{DBE5BE5E-BC47-40B9-B9EF-2D199C2B7485}" destId="{259A3D63-9961-4305-B5AD-A7557B55B39C}" srcOrd="1" destOrd="0" presId="urn:microsoft.com/office/officeart/2008/layout/NameandTitleOrganizationalChart"/>
    <dgm:cxn modelId="{4E8B28F9-0A98-4079-BBF9-148EA3C7059E}" type="presParOf" srcId="{259A3D63-9961-4305-B5AD-A7557B55B39C}" destId="{DDF263B0-0656-44AB-95CE-3AF8B20687AB}" srcOrd="0" destOrd="0" presId="urn:microsoft.com/office/officeart/2008/layout/NameandTitleOrganizationalChart"/>
    <dgm:cxn modelId="{9E1ED923-970D-43AE-AE67-C381F2F78430}" type="presParOf" srcId="{259A3D63-9961-4305-B5AD-A7557B55B39C}" destId="{7D602CE6-594C-4E15-8C63-70249B303C2E}" srcOrd="1" destOrd="0" presId="urn:microsoft.com/office/officeart/2008/layout/NameandTitleOrganizationalChart"/>
    <dgm:cxn modelId="{DC0818BF-F2BA-4CB8-867E-8B24C7310149}" type="presParOf" srcId="{7D602CE6-594C-4E15-8C63-70249B303C2E}" destId="{66390BAA-6703-440A-8C83-9D847FE5F822}" srcOrd="0" destOrd="0" presId="urn:microsoft.com/office/officeart/2008/layout/NameandTitleOrganizationalChart"/>
    <dgm:cxn modelId="{C8B54464-B635-45BA-B087-511AE24B28DA}" type="presParOf" srcId="{66390BAA-6703-440A-8C83-9D847FE5F822}" destId="{CE35BD8A-0D05-4FE8-8E07-FDDC07F2BE41}" srcOrd="0" destOrd="0" presId="urn:microsoft.com/office/officeart/2008/layout/NameandTitleOrganizationalChart"/>
    <dgm:cxn modelId="{1085E4ED-AF62-4451-99B0-8C54BA9EAA03}" type="presParOf" srcId="{66390BAA-6703-440A-8C83-9D847FE5F822}" destId="{4CA1026E-107A-4F76-A419-233CCA448861}" srcOrd="1" destOrd="0" presId="urn:microsoft.com/office/officeart/2008/layout/NameandTitleOrganizationalChart"/>
    <dgm:cxn modelId="{542DD520-8C9F-4748-9EC7-C4A1C6807173}" type="presParOf" srcId="{66390BAA-6703-440A-8C83-9D847FE5F822}" destId="{6337A7AC-4A39-46B8-AD66-FC4C6FF2F810}" srcOrd="2" destOrd="0" presId="urn:microsoft.com/office/officeart/2008/layout/NameandTitleOrganizationalChart"/>
    <dgm:cxn modelId="{BAE977BB-D306-4D50-B4B1-16F89F7B36BE}" type="presParOf" srcId="{7D602CE6-594C-4E15-8C63-70249B303C2E}" destId="{42F6BD12-2097-43C6-963C-1BBC62BDD559}" srcOrd="1" destOrd="0" presId="urn:microsoft.com/office/officeart/2008/layout/NameandTitleOrganizationalChart"/>
    <dgm:cxn modelId="{13C22036-3290-4CBE-B46C-D8DF607F31BA}" type="presParOf" srcId="{7D602CE6-594C-4E15-8C63-70249B303C2E}" destId="{B4CD6B0B-5E4E-4546-80CA-87A5C522FC50}" srcOrd="2" destOrd="0" presId="urn:microsoft.com/office/officeart/2008/layout/NameandTitleOrganizationalChart"/>
    <dgm:cxn modelId="{8766AC97-32DA-43BD-9A30-13423628FB7B}" type="presParOf" srcId="{259A3D63-9961-4305-B5AD-A7557B55B39C}" destId="{C3A61C24-1567-4B7D-ACE5-C9911AEC4F70}" srcOrd="2" destOrd="0" presId="urn:microsoft.com/office/officeart/2008/layout/NameandTitleOrganizationalChart"/>
    <dgm:cxn modelId="{670BF674-9ED3-4836-A734-AFC127A4DCAA}" type="presParOf" srcId="{259A3D63-9961-4305-B5AD-A7557B55B39C}" destId="{68CF5084-6252-43CD-A98E-2736BEC14F92}" srcOrd="3" destOrd="0" presId="urn:microsoft.com/office/officeart/2008/layout/NameandTitleOrganizationalChart"/>
    <dgm:cxn modelId="{26C862E3-E96F-4704-BE78-FE7C0570781E}" type="presParOf" srcId="{68CF5084-6252-43CD-A98E-2736BEC14F92}" destId="{0F8A541B-C9C3-4F23-81B8-903E4FF2FBC2}" srcOrd="0" destOrd="0" presId="urn:microsoft.com/office/officeart/2008/layout/NameandTitleOrganizationalChart"/>
    <dgm:cxn modelId="{8598727C-6E7E-4CF8-91BF-C8BC52A25040}" type="presParOf" srcId="{0F8A541B-C9C3-4F23-81B8-903E4FF2FBC2}" destId="{2E32E300-AF22-417F-A51E-B59DF88690CB}" srcOrd="0" destOrd="0" presId="urn:microsoft.com/office/officeart/2008/layout/NameandTitleOrganizationalChart"/>
    <dgm:cxn modelId="{40081A3C-F1E8-47B9-8050-83601A4B2F19}" type="presParOf" srcId="{0F8A541B-C9C3-4F23-81B8-903E4FF2FBC2}" destId="{9FEA4779-D3F5-480F-9AD7-01B06FD76A08}" srcOrd="1" destOrd="0" presId="urn:microsoft.com/office/officeart/2008/layout/NameandTitleOrganizationalChart"/>
    <dgm:cxn modelId="{C1B907ED-2E13-4D9A-A1CA-E590D2229729}" type="presParOf" srcId="{0F8A541B-C9C3-4F23-81B8-903E4FF2FBC2}" destId="{530116D0-8289-4C0D-B0CD-62FF79CB2369}" srcOrd="2" destOrd="0" presId="urn:microsoft.com/office/officeart/2008/layout/NameandTitleOrganizationalChart"/>
    <dgm:cxn modelId="{1C427BAA-8181-47DE-9280-C99FCC07731A}" type="presParOf" srcId="{68CF5084-6252-43CD-A98E-2736BEC14F92}" destId="{3DD222BF-BE3F-48CD-B33C-D2863B1B912C}" srcOrd="1" destOrd="0" presId="urn:microsoft.com/office/officeart/2008/layout/NameandTitleOrganizationalChart"/>
    <dgm:cxn modelId="{FE133761-C450-45F8-87F6-2A4AC072725A}" type="presParOf" srcId="{68CF5084-6252-43CD-A98E-2736BEC14F92}" destId="{C686722A-E027-4061-9264-D1F5A69341D6}" srcOrd="2" destOrd="0" presId="urn:microsoft.com/office/officeart/2008/layout/NameandTitleOrganizationalChart"/>
    <dgm:cxn modelId="{B25DD362-49C6-406B-B510-D0158097371A}" type="presParOf" srcId="{259A3D63-9961-4305-B5AD-A7557B55B39C}" destId="{D461FF9D-B63B-4CA7-920F-B5AE1A7BEB5B}" srcOrd="4" destOrd="0" presId="urn:microsoft.com/office/officeart/2008/layout/NameandTitleOrganizationalChart"/>
    <dgm:cxn modelId="{B7B59D55-79B2-47A0-A7AE-8568C4762CAD}" type="presParOf" srcId="{259A3D63-9961-4305-B5AD-A7557B55B39C}" destId="{098BF037-D612-409D-B172-05BE8E03EBCA}" srcOrd="5" destOrd="0" presId="urn:microsoft.com/office/officeart/2008/layout/NameandTitleOrganizationalChart"/>
    <dgm:cxn modelId="{3AF5EB2D-4174-4235-8E7B-792956A1FADE}" type="presParOf" srcId="{098BF037-D612-409D-B172-05BE8E03EBCA}" destId="{57CF6E3F-45EC-4EEF-A617-DC9EA71E1C1C}" srcOrd="0" destOrd="0" presId="urn:microsoft.com/office/officeart/2008/layout/NameandTitleOrganizationalChart"/>
    <dgm:cxn modelId="{E08A70A6-6CAB-4F5E-9BD0-8B8BE433A4CC}" type="presParOf" srcId="{57CF6E3F-45EC-4EEF-A617-DC9EA71E1C1C}" destId="{E1A6340D-CD56-4A37-9E57-6DA143ED911F}" srcOrd="0" destOrd="0" presId="urn:microsoft.com/office/officeart/2008/layout/NameandTitleOrganizationalChart"/>
    <dgm:cxn modelId="{63186C2F-9070-4469-851C-628452A68AE5}" type="presParOf" srcId="{57CF6E3F-45EC-4EEF-A617-DC9EA71E1C1C}" destId="{56169AE8-85D5-40E3-99BA-C55F28548425}" srcOrd="1" destOrd="0" presId="urn:microsoft.com/office/officeart/2008/layout/NameandTitleOrganizationalChart"/>
    <dgm:cxn modelId="{34E27BB9-7CE0-4A4A-A3C9-178A7FBA0F9F}" type="presParOf" srcId="{57CF6E3F-45EC-4EEF-A617-DC9EA71E1C1C}" destId="{70656C18-915C-4722-9747-E958345A85D2}" srcOrd="2" destOrd="0" presId="urn:microsoft.com/office/officeart/2008/layout/NameandTitleOrganizationalChart"/>
    <dgm:cxn modelId="{8688F5C4-9008-42D7-9774-260BFF6FBD94}" type="presParOf" srcId="{098BF037-D612-409D-B172-05BE8E03EBCA}" destId="{2641CC17-B55E-450A-AAE3-170EB6654D2A}" srcOrd="1" destOrd="0" presId="urn:microsoft.com/office/officeart/2008/layout/NameandTitleOrganizationalChart"/>
    <dgm:cxn modelId="{E5B5831E-9081-4BB2-887C-ABF71EC672BF}" type="presParOf" srcId="{098BF037-D612-409D-B172-05BE8E03EBCA}" destId="{3EFEBC02-5946-41F5-B572-6DA9490AE59F}" srcOrd="2" destOrd="0" presId="urn:microsoft.com/office/officeart/2008/layout/NameandTitleOrganizationalChart"/>
    <dgm:cxn modelId="{379BCB80-6B6F-4F4F-B9DA-121493AB39ED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Water &amp; Waste  Treatment  </a:t>
          </a:r>
        </a:p>
        <a:p>
          <a:r>
            <a:rPr lang="en-ZA" sz="1400" b="1" dirty="0" smtClean="0"/>
            <a:t>Plants </a:t>
          </a:r>
        </a:p>
        <a:p>
          <a:r>
            <a:rPr lang="en-ZA" sz="1400" b="1" dirty="0" smtClean="0"/>
            <a:t>(Ficksburg &amp; Clocolan)  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Superintendent</a:t>
          </a:r>
          <a:endParaRPr lang="en-ZA" sz="12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Waste Purification: Ficksburg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000" b="1" dirty="0" smtClean="0"/>
            <a:t>Senior Operator (TL)</a:t>
          </a:r>
          <a:endParaRPr lang="en-ZA" sz="1000" b="1" dirty="0"/>
        </a:p>
      </dgm:t>
    </dgm:pt>
    <dgm:pt modelId="{1A096C1F-5262-4558-B5FC-453A4CC12B11}">
      <dgm:prSet phldrT="[Text]" custT="1"/>
      <dgm:spPr/>
      <dgm:t>
        <a:bodyPr/>
        <a:lstStyle/>
        <a:p>
          <a:r>
            <a:rPr lang="en-ZA" sz="1200" b="1" dirty="0" smtClean="0"/>
            <a:t>Waste  Purification: </a:t>
          </a:r>
        </a:p>
        <a:p>
          <a:r>
            <a:rPr lang="en-ZA" sz="1200" b="1" dirty="0" err="1" smtClean="0"/>
            <a:t>Clocolan</a:t>
          </a:r>
          <a:endParaRPr lang="en-ZA" sz="1200" b="1" dirty="0"/>
        </a:p>
      </dgm:t>
    </dgm:pt>
    <dgm:pt modelId="{72CE52FE-2626-4FE9-85EA-3D9C98069DCB}" type="parTrans" cxnId="{3AA7C9B6-D058-4EA5-A5FA-D8849127BFDC}">
      <dgm:prSet/>
      <dgm:spPr/>
      <dgm:t>
        <a:bodyPr/>
        <a:lstStyle/>
        <a:p>
          <a:endParaRPr lang="en-ZA"/>
        </a:p>
      </dgm:t>
    </dgm:pt>
    <dgm:pt modelId="{E454053D-C769-4041-A5DC-7EC6C419321E}" type="sibTrans" cxnId="{3AA7C9B6-D058-4EA5-A5FA-D8849127BFDC}">
      <dgm:prSet custT="1"/>
      <dgm:spPr/>
      <dgm:t>
        <a:bodyPr/>
        <a:lstStyle/>
        <a:p>
          <a:pPr algn="ctr"/>
          <a:r>
            <a:rPr lang="en-ZA" sz="1000" b="1" dirty="0" smtClean="0"/>
            <a:t>Senior Operator (TL)</a:t>
          </a:r>
          <a:endParaRPr lang="en-ZA" sz="1000" b="1" dirty="0"/>
        </a:p>
      </dgm:t>
    </dgm:pt>
    <dgm:pt modelId="{24AF4A40-FE0E-4F0D-BD81-A11D6A9FF58C}">
      <dgm:prSet custT="1"/>
      <dgm:spPr/>
      <dgm:t>
        <a:bodyPr/>
        <a:lstStyle/>
        <a:p>
          <a:r>
            <a:rPr lang="en-ZA" sz="1200" b="1" dirty="0" smtClean="0"/>
            <a:t>Water Plant: Ficksburg </a:t>
          </a:r>
          <a:endParaRPr lang="en-ZA" sz="1200" b="1" dirty="0"/>
        </a:p>
      </dgm:t>
    </dgm:pt>
    <dgm:pt modelId="{80D648F1-0E08-439A-B8CA-C43BA9CC9345}" type="parTrans" cxnId="{A3C5AE31-5E6C-4F53-AE87-593C889F092A}">
      <dgm:prSet/>
      <dgm:spPr/>
      <dgm:t>
        <a:bodyPr/>
        <a:lstStyle/>
        <a:p>
          <a:endParaRPr lang="en-ZA"/>
        </a:p>
      </dgm:t>
    </dgm:pt>
    <dgm:pt modelId="{0CF513D2-6AAB-4E16-A23C-860D0D7D687C}" type="sibTrans" cxnId="{A3C5AE31-5E6C-4F53-AE87-593C889F092A}">
      <dgm:prSet custT="1"/>
      <dgm:spPr/>
      <dgm:t>
        <a:bodyPr/>
        <a:lstStyle/>
        <a:p>
          <a:pPr algn="l"/>
          <a:r>
            <a:rPr lang="en-ZA" sz="1050" b="1" dirty="0" smtClean="0"/>
            <a:t>Senior Operator  (TL)</a:t>
          </a:r>
          <a:endParaRPr lang="en-ZA" sz="1050" b="1" dirty="0"/>
        </a:p>
      </dgm:t>
    </dgm:pt>
    <dgm:pt modelId="{6B058EE6-8738-4259-8DB3-9C890ADB4DCF}">
      <dgm:prSet custT="1"/>
      <dgm:spPr/>
      <dgm:t>
        <a:bodyPr/>
        <a:lstStyle/>
        <a:p>
          <a:r>
            <a:rPr lang="en-ZA" sz="1200" b="1" dirty="0" smtClean="0"/>
            <a:t>Water Plant: Clocolan </a:t>
          </a:r>
          <a:endParaRPr lang="en-ZA" sz="1200" b="1" dirty="0"/>
        </a:p>
      </dgm:t>
    </dgm:pt>
    <dgm:pt modelId="{CE399794-863F-4721-BB72-8EF1B5751A70}" type="parTrans" cxnId="{D5F069CF-4762-46B0-A27C-2A57FCC2F5DC}">
      <dgm:prSet/>
      <dgm:spPr/>
      <dgm:t>
        <a:bodyPr/>
        <a:lstStyle/>
        <a:p>
          <a:endParaRPr lang="en-ZA"/>
        </a:p>
      </dgm:t>
    </dgm:pt>
    <dgm:pt modelId="{48DE1633-03C6-40BE-9CDE-338DAABEC27D}" type="sibTrans" cxnId="{D5F069CF-4762-46B0-A27C-2A57FCC2F5DC}">
      <dgm:prSet custT="1"/>
      <dgm:spPr/>
      <dgm:t>
        <a:bodyPr/>
        <a:lstStyle/>
        <a:p>
          <a:pPr algn="ctr"/>
          <a:r>
            <a:rPr lang="en-ZA" sz="1000" b="1" dirty="0" smtClean="0"/>
            <a:t>Senior Operator (TL)</a:t>
          </a:r>
          <a:endParaRPr lang="en-ZA" sz="10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37232" custScaleY="125906" custLinFactNeighborX="334" custLinFactNeighborY="-5779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74002" custScaleY="135781" custLinFactY="-15923" custLinFactNeighborX="3398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4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4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4" custScaleX="94824" custScaleY="106248" custLinFactNeighborX="-1982" custLinFactNeighborY="454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4" custScaleX="74304" custLinFactNeighborX="4022" custLinFactNeighborY="1749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542F377F-E765-4CC0-8291-A7C4393E3640}" type="pres">
      <dgm:prSet presAssocID="{72CE52FE-2626-4FE9-85EA-3D9C98069DCB}" presName="Name37" presStyleLbl="parChTrans1D2" presStyleIdx="1" presStyleCnt="4"/>
      <dgm:spPr/>
      <dgm:t>
        <a:bodyPr/>
        <a:lstStyle/>
        <a:p>
          <a:endParaRPr lang="en-ZA"/>
        </a:p>
      </dgm:t>
    </dgm:pt>
    <dgm:pt modelId="{BD0E6EE9-7829-4796-96BD-C32F090AF1C6}" type="pres">
      <dgm:prSet presAssocID="{1A096C1F-5262-4558-B5FC-453A4CC12B11}" presName="hierRoot2" presStyleCnt="0">
        <dgm:presLayoutVars>
          <dgm:hierBranch val="init"/>
        </dgm:presLayoutVars>
      </dgm:prSet>
      <dgm:spPr/>
    </dgm:pt>
    <dgm:pt modelId="{96F197F0-31BC-4190-BC72-704C4AC6018A}" type="pres">
      <dgm:prSet presAssocID="{1A096C1F-5262-4558-B5FC-453A4CC12B11}" presName="rootComposite" presStyleCnt="0"/>
      <dgm:spPr/>
    </dgm:pt>
    <dgm:pt modelId="{11E65821-CB58-4028-8E3C-96DD0E921851}" type="pres">
      <dgm:prSet presAssocID="{1A096C1F-5262-4558-B5FC-453A4CC12B11}" presName="rootText" presStyleLbl="node1" presStyleIdx="1" presStyleCnt="4" custScaleX="97395" custScaleY="101223" custLinFactNeighborX="5435" custLinFactNeighborY="4222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5C79ECF-6DD5-4A7B-BF19-EDA940BC14DB}" type="pres">
      <dgm:prSet presAssocID="{1A096C1F-5262-4558-B5FC-453A4CC12B11}" presName="titleText2" presStyleLbl="fgAcc1" presStyleIdx="1" presStyleCnt="4" custScaleX="77305" custLinFactNeighborX="12705" custLinFactNeighborY="100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C3FA771-06BA-4C50-A628-DEB349DB39B5}" type="pres">
      <dgm:prSet presAssocID="{1A096C1F-5262-4558-B5FC-453A4CC12B1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7498A16-972A-481C-8BC0-7585FC45E24B}" type="pres">
      <dgm:prSet presAssocID="{1A096C1F-5262-4558-B5FC-453A4CC12B11}" presName="hierChild4" presStyleCnt="0"/>
      <dgm:spPr/>
    </dgm:pt>
    <dgm:pt modelId="{3F8809AE-4AD8-459D-A343-02B85AA72A69}" type="pres">
      <dgm:prSet presAssocID="{1A096C1F-5262-4558-B5FC-453A4CC12B11}" presName="hierChild5" presStyleCnt="0"/>
      <dgm:spPr/>
    </dgm:pt>
    <dgm:pt modelId="{47F0067E-752F-4024-ACF2-82D1A72996F1}" type="pres">
      <dgm:prSet presAssocID="{80D648F1-0E08-439A-B8CA-C43BA9CC9345}" presName="Name37" presStyleLbl="parChTrans1D2" presStyleIdx="2" presStyleCnt="4"/>
      <dgm:spPr/>
      <dgm:t>
        <a:bodyPr/>
        <a:lstStyle/>
        <a:p>
          <a:endParaRPr lang="en-ZA"/>
        </a:p>
      </dgm:t>
    </dgm:pt>
    <dgm:pt modelId="{BFF3994B-B128-467D-AC6C-594D3D1017D2}" type="pres">
      <dgm:prSet presAssocID="{24AF4A40-FE0E-4F0D-BD81-A11D6A9FF58C}" presName="hierRoot2" presStyleCnt="0">
        <dgm:presLayoutVars>
          <dgm:hierBranch val="init"/>
        </dgm:presLayoutVars>
      </dgm:prSet>
      <dgm:spPr/>
    </dgm:pt>
    <dgm:pt modelId="{311D2599-A183-4D42-8FB8-5C166EA2EE19}" type="pres">
      <dgm:prSet presAssocID="{24AF4A40-FE0E-4F0D-BD81-A11D6A9FF58C}" presName="rootComposite" presStyleCnt="0"/>
      <dgm:spPr/>
    </dgm:pt>
    <dgm:pt modelId="{1C6A8AE1-CF74-42B3-97E9-28625DF1A151}" type="pres">
      <dgm:prSet presAssocID="{24AF4A40-FE0E-4F0D-BD81-A11D6A9FF58C}" presName="rootText" presStyleLbl="node1" presStyleIdx="2" presStyleCnt="4" custScaleX="89919" custLinFactNeighborX="8272" custLinFactNeighborY="4222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9D6D7692-BCA4-4C8B-A3F8-0C7B4A81C00F}" type="pres">
      <dgm:prSet presAssocID="{24AF4A40-FE0E-4F0D-BD81-A11D6A9FF58C}" presName="titleText2" presStyleLbl="fgAcc1" presStyleIdx="2" presStyleCnt="4" custScaleX="79921" custScaleY="96690" custLinFactNeighborX="11466" custLinFactNeighborY="888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90A23DF-8CE0-4544-BCB4-3AF75B2AD77F}" type="pres">
      <dgm:prSet presAssocID="{24AF4A40-FE0E-4F0D-BD81-A11D6A9FF58C}" presName="rootConnector" presStyleLbl="node2" presStyleIdx="0" presStyleCnt="0"/>
      <dgm:spPr/>
      <dgm:t>
        <a:bodyPr/>
        <a:lstStyle/>
        <a:p>
          <a:endParaRPr lang="en-ZA"/>
        </a:p>
      </dgm:t>
    </dgm:pt>
    <dgm:pt modelId="{2CD4BD3B-BEE1-43D4-98EE-0F082CCAAE69}" type="pres">
      <dgm:prSet presAssocID="{24AF4A40-FE0E-4F0D-BD81-A11D6A9FF58C}" presName="hierChild4" presStyleCnt="0"/>
      <dgm:spPr/>
    </dgm:pt>
    <dgm:pt modelId="{D640E7BB-F47A-421C-9FE2-162CE650DF28}" type="pres">
      <dgm:prSet presAssocID="{24AF4A40-FE0E-4F0D-BD81-A11D6A9FF58C}" presName="hierChild5" presStyleCnt="0"/>
      <dgm:spPr/>
    </dgm:pt>
    <dgm:pt modelId="{364B947E-397F-4313-85AB-169F5CB58965}" type="pres">
      <dgm:prSet presAssocID="{CE399794-863F-4721-BB72-8EF1B5751A70}" presName="Name37" presStyleLbl="parChTrans1D2" presStyleIdx="3" presStyleCnt="4"/>
      <dgm:spPr/>
      <dgm:t>
        <a:bodyPr/>
        <a:lstStyle/>
        <a:p>
          <a:endParaRPr lang="en-ZA"/>
        </a:p>
      </dgm:t>
    </dgm:pt>
    <dgm:pt modelId="{199333F1-B12E-4F41-B7DC-8DB61B3E395C}" type="pres">
      <dgm:prSet presAssocID="{6B058EE6-8738-4259-8DB3-9C890ADB4DCF}" presName="hierRoot2" presStyleCnt="0">
        <dgm:presLayoutVars>
          <dgm:hierBranch val="init"/>
        </dgm:presLayoutVars>
      </dgm:prSet>
      <dgm:spPr/>
    </dgm:pt>
    <dgm:pt modelId="{21F18737-B560-45EE-9CF3-32318D4ACC6E}" type="pres">
      <dgm:prSet presAssocID="{6B058EE6-8738-4259-8DB3-9C890ADB4DCF}" presName="rootComposite" presStyleCnt="0"/>
      <dgm:spPr/>
    </dgm:pt>
    <dgm:pt modelId="{051B0A84-8D93-4792-88E2-489CA9B81122}" type="pres">
      <dgm:prSet presAssocID="{6B058EE6-8738-4259-8DB3-9C890ADB4DCF}" presName="rootText" presStyleLbl="node1" presStyleIdx="3" presStyleCnt="4" custScaleX="84978" custLinFactNeighborX="4441" custLinFactNeighborY="454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B46AB012-7AA7-4802-9AC4-3D49668D2087}" type="pres">
      <dgm:prSet presAssocID="{6B058EE6-8738-4259-8DB3-9C890ADB4DCF}" presName="titleText2" presStyleLbl="fgAcc1" presStyleIdx="3" presStyleCnt="4" custScaleX="78417" custLinFactNeighborX="3389" custLinFactNeighborY="-302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1BF273B-D5BA-4840-AADA-B3861609FDFB}" type="pres">
      <dgm:prSet presAssocID="{6B058EE6-8738-4259-8DB3-9C890ADB4DCF}" presName="rootConnector" presStyleLbl="node2" presStyleIdx="0" presStyleCnt="0"/>
      <dgm:spPr/>
      <dgm:t>
        <a:bodyPr/>
        <a:lstStyle/>
        <a:p>
          <a:endParaRPr lang="en-ZA"/>
        </a:p>
      </dgm:t>
    </dgm:pt>
    <dgm:pt modelId="{6CD959AD-15A7-48F8-AE74-1435A140FE60}" type="pres">
      <dgm:prSet presAssocID="{6B058EE6-8738-4259-8DB3-9C890ADB4DCF}" presName="hierChild4" presStyleCnt="0"/>
      <dgm:spPr/>
    </dgm:pt>
    <dgm:pt modelId="{3FBBEB24-415C-4545-B771-D3B9101B4C04}" type="pres">
      <dgm:prSet presAssocID="{6B058EE6-8738-4259-8DB3-9C890ADB4DCF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857428F3-0389-4DF8-A4A1-48375C3FF1C5}" type="presOf" srcId="{50F1B284-CAFB-4997-BD8F-EAEC26B9589B}" destId="{79C3F380-4122-4B11-B588-A7ED5891A4A2}" srcOrd="0" destOrd="0" presId="urn:microsoft.com/office/officeart/2008/layout/NameandTitleOrganizationalChart"/>
    <dgm:cxn modelId="{B1EF54E6-3A28-4B17-8430-93D4490A524B}" type="presOf" srcId="{6B058EE6-8738-4259-8DB3-9C890ADB4DCF}" destId="{051B0A84-8D93-4792-88E2-489CA9B81122}" srcOrd="0" destOrd="0" presId="urn:microsoft.com/office/officeart/2008/layout/NameandTitleOrganizationalChart"/>
    <dgm:cxn modelId="{AFFDCEFA-CEA4-4876-8895-7FE0509F55E2}" type="presOf" srcId="{48DE1633-03C6-40BE-9CDE-338DAABEC27D}" destId="{B46AB012-7AA7-4802-9AC4-3D49668D2087}" srcOrd="0" destOrd="0" presId="urn:microsoft.com/office/officeart/2008/layout/NameandTitleOrganizationalChart"/>
    <dgm:cxn modelId="{369749C9-D384-4591-8704-65D90F616190}" type="presOf" srcId="{1A096C1F-5262-4558-B5FC-453A4CC12B11}" destId="{11E65821-CB58-4028-8E3C-96DD0E921851}" srcOrd="0" destOrd="0" presId="urn:microsoft.com/office/officeart/2008/layout/NameandTitleOrganizationalChart"/>
    <dgm:cxn modelId="{B53388A9-B45D-4ABF-9620-92C704A2EEE1}" type="presOf" srcId="{F4D6F330-0BC4-40AA-A853-D1609A2E80F1}" destId="{FB0EBF0F-E00D-4938-A3A7-A80C835D94FE}" srcOrd="0" destOrd="0" presId="urn:microsoft.com/office/officeart/2008/layout/NameandTitleOrganizationalChart"/>
    <dgm:cxn modelId="{9E658710-0507-4059-B23B-F40B9E6B3D4A}" type="presOf" srcId="{8EDB9CC8-76F9-440E-9283-7A55DCEBA384}" destId="{5D708B74-ACE9-453F-B044-635E9E7D4DD9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0" destOrd="0" parTransId="{8EDB9CC8-76F9-440E-9283-7A55DCEBA384}" sibTransId="{50F1B284-CAFB-4997-BD8F-EAEC26B9589B}"/>
    <dgm:cxn modelId="{F4211DA5-0F70-4C4B-AD61-8A751CBFA8CA}" type="presOf" srcId="{EDA635C8-BC27-4E01-831D-7B6A7AFD832C}" destId="{B601E74C-3EE7-4660-A5BC-E5021C85E6EF}" srcOrd="0" destOrd="0" presId="urn:microsoft.com/office/officeart/2008/layout/NameandTitleOrganizationalChart"/>
    <dgm:cxn modelId="{34EB8179-DFA2-46A1-B0D5-859E5CC1479E}" type="presOf" srcId="{879DB2BF-A7AF-41C7-A913-81BD207A3CE1}" destId="{611A1E18-4525-4A8F-AAA6-BBCE55B216B7}" srcOrd="1" destOrd="0" presId="urn:microsoft.com/office/officeart/2008/layout/NameandTitleOrganizationalChart"/>
    <dgm:cxn modelId="{D5F069CF-4762-46B0-A27C-2A57FCC2F5DC}" srcId="{879DB2BF-A7AF-41C7-A913-81BD207A3CE1}" destId="{6B058EE6-8738-4259-8DB3-9C890ADB4DCF}" srcOrd="3" destOrd="0" parTransId="{CE399794-863F-4721-BB72-8EF1B5751A70}" sibTransId="{48DE1633-03C6-40BE-9CDE-338DAABEC27D}"/>
    <dgm:cxn modelId="{CFB66F1C-E18C-4D1A-A7FC-A66468FFC922}" type="presOf" srcId="{6B058EE6-8738-4259-8DB3-9C890ADB4DCF}" destId="{D1BF273B-D5BA-4840-AADA-B3861609FDFB}" srcOrd="1" destOrd="0" presId="urn:microsoft.com/office/officeart/2008/layout/NameandTitleOrganizationalChart"/>
    <dgm:cxn modelId="{770B40D6-6654-47FA-8E74-8891A7B4F16C}" type="presOf" srcId="{EA3744B9-4CB4-4522-A480-B2FF52FEA2E6}" destId="{20E1DEE7-E6A5-43FB-A42E-35A9D361FF20}" srcOrd="0" destOrd="0" presId="urn:microsoft.com/office/officeart/2008/layout/NameandTitleOrganizationalChart"/>
    <dgm:cxn modelId="{3962AF4A-77A2-4FF1-BD27-B98724858AAE}" type="presOf" srcId="{0CF513D2-6AAB-4E16-A23C-860D0D7D687C}" destId="{9D6D7692-BCA4-4C8B-A3F8-0C7B4A81C00F}" srcOrd="0" destOrd="0" presId="urn:microsoft.com/office/officeart/2008/layout/NameandTitleOrganizationalChart"/>
    <dgm:cxn modelId="{76252102-428E-4AB0-97DD-0884F4E27A89}" type="presOf" srcId="{80D648F1-0E08-439A-B8CA-C43BA9CC9345}" destId="{47F0067E-752F-4024-ACF2-82D1A72996F1}" srcOrd="0" destOrd="0" presId="urn:microsoft.com/office/officeart/2008/layout/NameandTitleOrganizationalChart"/>
    <dgm:cxn modelId="{868E3253-E995-43BB-BC24-78DB9D6C5171}" type="presOf" srcId="{879DB2BF-A7AF-41C7-A913-81BD207A3CE1}" destId="{9A2A635C-94C6-4F73-8CE1-DC1AF2485572}" srcOrd="0" destOrd="0" presId="urn:microsoft.com/office/officeart/2008/layout/NameandTitleOrganizationalChart"/>
    <dgm:cxn modelId="{A3C5AE31-5E6C-4F53-AE87-593C889F092A}" srcId="{879DB2BF-A7AF-41C7-A913-81BD207A3CE1}" destId="{24AF4A40-FE0E-4F0D-BD81-A11D6A9FF58C}" srcOrd="2" destOrd="0" parTransId="{80D648F1-0E08-439A-B8CA-C43BA9CC9345}" sibTransId="{0CF513D2-6AAB-4E16-A23C-860D0D7D687C}"/>
    <dgm:cxn modelId="{3AA7C9B6-D058-4EA5-A5FA-D8849127BFDC}" srcId="{879DB2BF-A7AF-41C7-A913-81BD207A3CE1}" destId="{1A096C1F-5262-4558-B5FC-453A4CC12B11}" srcOrd="1" destOrd="0" parTransId="{72CE52FE-2626-4FE9-85EA-3D9C98069DCB}" sibTransId="{E454053D-C769-4041-A5DC-7EC6C419321E}"/>
    <dgm:cxn modelId="{A7C2649F-9A04-4E1F-BC07-FC243A146457}" type="presOf" srcId="{F4D6F330-0BC4-40AA-A853-D1609A2E80F1}" destId="{9562F89B-7714-467D-B5D8-43717D1EAF0C}" srcOrd="1" destOrd="0" presId="urn:microsoft.com/office/officeart/2008/layout/NameandTitleOrganizationalChart"/>
    <dgm:cxn modelId="{62B0321A-D563-4678-9045-A24F435F10E7}" type="presOf" srcId="{1A096C1F-5262-4558-B5FC-453A4CC12B11}" destId="{9C3FA771-06BA-4C50-A628-DEB349DB39B5}" srcOrd="1" destOrd="0" presId="urn:microsoft.com/office/officeart/2008/layout/NameandTitleOrganizationalChart"/>
    <dgm:cxn modelId="{35D9CF81-14E3-4895-AEAA-168E93CED231}" type="presOf" srcId="{E454053D-C769-4041-A5DC-7EC6C419321E}" destId="{75C79ECF-6DD5-4A7B-BF19-EDA940BC14DB}" srcOrd="0" destOrd="0" presId="urn:microsoft.com/office/officeart/2008/layout/NameandTitleOrganizationalChart"/>
    <dgm:cxn modelId="{421547A3-74C7-47CB-9D7B-261C01B0B7FD}" type="presOf" srcId="{24AF4A40-FE0E-4F0D-BD81-A11D6A9FF58C}" destId="{D90A23DF-8CE0-4544-BCB4-3AF75B2AD77F}" srcOrd="1" destOrd="0" presId="urn:microsoft.com/office/officeart/2008/layout/NameandTitleOrganizationalChart"/>
    <dgm:cxn modelId="{C6E76385-5FDC-4D3C-959C-93A67B410F9A}" type="presOf" srcId="{24AF4A40-FE0E-4F0D-BD81-A11D6A9FF58C}" destId="{1C6A8AE1-CF74-42B3-97E9-28625DF1A151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D448BD9B-EF42-4AA5-9A15-FA154025CFAD}" type="presOf" srcId="{CE399794-863F-4721-BB72-8EF1B5751A70}" destId="{364B947E-397F-4313-85AB-169F5CB58965}" srcOrd="0" destOrd="0" presId="urn:microsoft.com/office/officeart/2008/layout/NameandTitleOrganizationalChart"/>
    <dgm:cxn modelId="{91C7BCC7-7A58-4A91-B3BA-F1DA8CC675FD}" type="presOf" srcId="{72CE52FE-2626-4FE9-85EA-3D9C98069DCB}" destId="{542F377F-E765-4CC0-8291-A7C4393E3640}" srcOrd="0" destOrd="0" presId="urn:microsoft.com/office/officeart/2008/layout/NameandTitleOrganizationalChart"/>
    <dgm:cxn modelId="{4964C279-474F-4C2D-B290-71800BCAEBFD}" type="presParOf" srcId="{B601E74C-3EE7-4660-A5BC-E5021C85E6EF}" destId="{DBE5BE5E-BC47-40B9-B9EF-2D199C2B7485}" srcOrd="0" destOrd="0" presId="urn:microsoft.com/office/officeart/2008/layout/NameandTitleOrganizationalChart"/>
    <dgm:cxn modelId="{EF5BA052-A626-4E6C-9846-8634B36C2EDC}" type="presParOf" srcId="{DBE5BE5E-BC47-40B9-B9EF-2D199C2B7485}" destId="{801185BB-B245-410E-98AB-4431D276F903}" srcOrd="0" destOrd="0" presId="urn:microsoft.com/office/officeart/2008/layout/NameandTitleOrganizationalChart"/>
    <dgm:cxn modelId="{3572F8A5-2248-4E14-867D-F5836AC55FA6}" type="presParOf" srcId="{801185BB-B245-410E-98AB-4431D276F903}" destId="{9A2A635C-94C6-4F73-8CE1-DC1AF2485572}" srcOrd="0" destOrd="0" presId="urn:microsoft.com/office/officeart/2008/layout/NameandTitleOrganizationalChart"/>
    <dgm:cxn modelId="{37284E9C-7A02-4482-9914-90FF7148D08D}" type="presParOf" srcId="{801185BB-B245-410E-98AB-4431D276F903}" destId="{20E1DEE7-E6A5-43FB-A42E-35A9D361FF20}" srcOrd="1" destOrd="0" presId="urn:microsoft.com/office/officeart/2008/layout/NameandTitleOrganizationalChart"/>
    <dgm:cxn modelId="{A9397501-F9D1-469E-BE16-FD2B08132CDC}" type="presParOf" srcId="{801185BB-B245-410E-98AB-4431D276F903}" destId="{611A1E18-4525-4A8F-AAA6-BBCE55B216B7}" srcOrd="2" destOrd="0" presId="urn:microsoft.com/office/officeart/2008/layout/NameandTitleOrganizationalChart"/>
    <dgm:cxn modelId="{A89CC815-9B6C-43D3-9BD0-8980DD84EAAA}" type="presParOf" srcId="{DBE5BE5E-BC47-40B9-B9EF-2D199C2B7485}" destId="{259A3D63-9961-4305-B5AD-A7557B55B39C}" srcOrd="1" destOrd="0" presId="urn:microsoft.com/office/officeart/2008/layout/NameandTitleOrganizationalChart"/>
    <dgm:cxn modelId="{4F62D949-BCC5-4A7C-A2F5-D0BA437774B1}" type="presParOf" srcId="{259A3D63-9961-4305-B5AD-A7557B55B39C}" destId="{5D708B74-ACE9-453F-B044-635E9E7D4DD9}" srcOrd="0" destOrd="0" presId="urn:microsoft.com/office/officeart/2008/layout/NameandTitleOrganizationalChart"/>
    <dgm:cxn modelId="{0C633BDB-F965-4DAD-86D8-DC0508BF7B01}" type="presParOf" srcId="{259A3D63-9961-4305-B5AD-A7557B55B39C}" destId="{666FA93E-7F22-439D-9C17-F019BB023FD1}" srcOrd="1" destOrd="0" presId="urn:microsoft.com/office/officeart/2008/layout/NameandTitleOrganizationalChart"/>
    <dgm:cxn modelId="{B7288ACE-A406-44F7-BE43-DA59A46D61BD}" type="presParOf" srcId="{666FA93E-7F22-439D-9C17-F019BB023FD1}" destId="{E59E8B22-1174-4CD1-92A1-86A246D678C6}" srcOrd="0" destOrd="0" presId="urn:microsoft.com/office/officeart/2008/layout/NameandTitleOrganizationalChart"/>
    <dgm:cxn modelId="{148F8C1C-EF98-49C0-91AA-0040DFE616AB}" type="presParOf" srcId="{E59E8B22-1174-4CD1-92A1-86A246D678C6}" destId="{FB0EBF0F-E00D-4938-A3A7-A80C835D94FE}" srcOrd="0" destOrd="0" presId="urn:microsoft.com/office/officeart/2008/layout/NameandTitleOrganizationalChart"/>
    <dgm:cxn modelId="{A0F1D31F-C2C0-403E-B90F-1E835F92D5F8}" type="presParOf" srcId="{E59E8B22-1174-4CD1-92A1-86A246D678C6}" destId="{79C3F380-4122-4B11-B588-A7ED5891A4A2}" srcOrd="1" destOrd="0" presId="urn:microsoft.com/office/officeart/2008/layout/NameandTitleOrganizationalChart"/>
    <dgm:cxn modelId="{4D932B42-CB50-4933-BBEA-C23F1C670657}" type="presParOf" srcId="{E59E8B22-1174-4CD1-92A1-86A246D678C6}" destId="{9562F89B-7714-467D-B5D8-43717D1EAF0C}" srcOrd="2" destOrd="0" presId="urn:microsoft.com/office/officeart/2008/layout/NameandTitleOrganizationalChart"/>
    <dgm:cxn modelId="{218CDEA3-1CC3-43F9-805C-047EF3822F82}" type="presParOf" srcId="{666FA93E-7F22-439D-9C17-F019BB023FD1}" destId="{14C4DF90-8FFF-4507-AB50-F037C4B74151}" srcOrd="1" destOrd="0" presId="urn:microsoft.com/office/officeart/2008/layout/NameandTitleOrganizationalChart"/>
    <dgm:cxn modelId="{E50D55A6-41C1-4F93-9A5F-8579F3CE84E1}" type="presParOf" srcId="{666FA93E-7F22-439D-9C17-F019BB023FD1}" destId="{B24247EB-D938-415C-B35D-E9E1D325B7CB}" srcOrd="2" destOrd="0" presId="urn:microsoft.com/office/officeart/2008/layout/NameandTitleOrganizationalChart"/>
    <dgm:cxn modelId="{DD2DDCE7-1205-44F0-B2F1-3A2A1ADE74FD}" type="presParOf" srcId="{259A3D63-9961-4305-B5AD-A7557B55B39C}" destId="{542F377F-E765-4CC0-8291-A7C4393E3640}" srcOrd="2" destOrd="0" presId="urn:microsoft.com/office/officeart/2008/layout/NameandTitleOrganizationalChart"/>
    <dgm:cxn modelId="{5EE842C9-F1B7-41EC-900D-0A5E8563B20B}" type="presParOf" srcId="{259A3D63-9961-4305-B5AD-A7557B55B39C}" destId="{BD0E6EE9-7829-4796-96BD-C32F090AF1C6}" srcOrd="3" destOrd="0" presId="urn:microsoft.com/office/officeart/2008/layout/NameandTitleOrganizationalChart"/>
    <dgm:cxn modelId="{900DC648-DD81-4A7B-8248-1C55C365D462}" type="presParOf" srcId="{BD0E6EE9-7829-4796-96BD-C32F090AF1C6}" destId="{96F197F0-31BC-4190-BC72-704C4AC6018A}" srcOrd="0" destOrd="0" presId="urn:microsoft.com/office/officeart/2008/layout/NameandTitleOrganizationalChart"/>
    <dgm:cxn modelId="{917D45EB-1755-4F6F-BA21-A2E9449F0749}" type="presParOf" srcId="{96F197F0-31BC-4190-BC72-704C4AC6018A}" destId="{11E65821-CB58-4028-8E3C-96DD0E921851}" srcOrd="0" destOrd="0" presId="urn:microsoft.com/office/officeart/2008/layout/NameandTitleOrganizationalChart"/>
    <dgm:cxn modelId="{EE2ED74F-511A-4E44-B743-5F6717A83062}" type="presParOf" srcId="{96F197F0-31BC-4190-BC72-704C4AC6018A}" destId="{75C79ECF-6DD5-4A7B-BF19-EDA940BC14DB}" srcOrd="1" destOrd="0" presId="urn:microsoft.com/office/officeart/2008/layout/NameandTitleOrganizationalChart"/>
    <dgm:cxn modelId="{3C04DCFB-DF90-43F5-9F60-CD54288B9BB8}" type="presParOf" srcId="{96F197F0-31BC-4190-BC72-704C4AC6018A}" destId="{9C3FA771-06BA-4C50-A628-DEB349DB39B5}" srcOrd="2" destOrd="0" presId="urn:microsoft.com/office/officeart/2008/layout/NameandTitleOrganizationalChart"/>
    <dgm:cxn modelId="{D3CD52D1-D4C5-4A32-931E-7DCB9BD352F1}" type="presParOf" srcId="{BD0E6EE9-7829-4796-96BD-C32F090AF1C6}" destId="{17498A16-972A-481C-8BC0-7585FC45E24B}" srcOrd="1" destOrd="0" presId="urn:microsoft.com/office/officeart/2008/layout/NameandTitleOrganizationalChart"/>
    <dgm:cxn modelId="{00D21FA2-4423-4FC4-81F2-DE3D81E0AD94}" type="presParOf" srcId="{BD0E6EE9-7829-4796-96BD-C32F090AF1C6}" destId="{3F8809AE-4AD8-459D-A343-02B85AA72A69}" srcOrd="2" destOrd="0" presId="urn:microsoft.com/office/officeart/2008/layout/NameandTitleOrganizationalChart"/>
    <dgm:cxn modelId="{B3591E32-AC15-4AA7-AC4A-051F1E286B5B}" type="presParOf" srcId="{259A3D63-9961-4305-B5AD-A7557B55B39C}" destId="{47F0067E-752F-4024-ACF2-82D1A72996F1}" srcOrd="4" destOrd="0" presId="urn:microsoft.com/office/officeart/2008/layout/NameandTitleOrganizationalChart"/>
    <dgm:cxn modelId="{14556E72-2F5C-4DBF-8C24-FF940D198EE8}" type="presParOf" srcId="{259A3D63-9961-4305-B5AD-A7557B55B39C}" destId="{BFF3994B-B128-467D-AC6C-594D3D1017D2}" srcOrd="5" destOrd="0" presId="urn:microsoft.com/office/officeart/2008/layout/NameandTitleOrganizationalChart"/>
    <dgm:cxn modelId="{35B56A5D-FED2-4056-892C-4B1B88C9DC2A}" type="presParOf" srcId="{BFF3994B-B128-467D-AC6C-594D3D1017D2}" destId="{311D2599-A183-4D42-8FB8-5C166EA2EE19}" srcOrd="0" destOrd="0" presId="urn:microsoft.com/office/officeart/2008/layout/NameandTitleOrganizationalChart"/>
    <dgm:cxn modelId="{65A9987D-139A-46BF-B3F9-E7FBC72CA9AD}" type="presParOf" srcId="{311D2599-A183-4D42-8FB8-5C166EA2EE19}" destId="{1C6A8AE1-CF74-42B3-97E9-28625DF1A151}" srcOrd="0" destOrd="0" presId="urn:microsoft.com/office/officeart/2008/layout/NameandTitleOrganizationalChart"/>
    <dgm:cxn modelId="{93469791-90A6-48A6-A805-A11CBE113042}" type="presParOf" srcId="{311D2599-A183-4D42-8FB8-5C166EA2EE19}" destId="{9D6D7692-BCA4-4C8B-A3F8-0C7B4A81C00F}" srcOrd="1" destOrd="0" presId="urn:microsoft.com/office/officeart/2008/layout/NameandTitleOrganizationalChart"/>
    <dgm:cxn modelId="{7B4200A5-2C2C-4AA3-985A-8A18D77E9662}" type="presParOf" srcId="{311D2599-A183-4D42-8FB8-5C166EA2EE19}" destId="{D90A23DF-8CE0-4544-BCB4-3AF75B2AD77F}" srcOrd="2" destOrd="0" presId="urn:microsoft.com/office/officeart/2008/layout/NameandTitleOrganizationalChart"/>
    <dgm:cxn modelId="{33080C98-6CF2-42F7-B1F2-418FA13FFE96}" type="presParOf" srcId="{BFF3994B-B128-467D-AC6C-594D3D1017D2}" destId="{2CD4BD3B-BEE1-43D4-98EE-0F082CCAAE69}" srcOrd="1" destOrd="0" presId="urn:microsoft.com/office/officeart/2008/layout/NameandTitleOrganizationalChart"/>
    <dgm:cxn modelId="{A9A7F954-8EE7-490A-A47D-34A13F084C70}" type="presParOf" srcId="{BFF3994B-B128-467D-AC6C-594D3D1017D2}" destId="{D640E7BB-F47A-421C-9FE2-162CE650DF28}" srcOrd="2" destOrd="0" presId="urn:microsoft.com/office/officeart/2008/layout/NameandTitleOrganizationalChart"/>
    <dgm:cxn modelId="{97A00ED9-0F19-4D18-A8C5-0FBD2E2D4AA3}" type="presParOf" srcId="{259A3D63-9961-4305-B5AD-A7557B55B39C}" destId="{364B947E-397F-4313-85AB-169F5CB58965}" srcOrd="6" destOrd="0" presId="urn:microsoft.com/office/officeart/2008/layout/NameandTitleOrganizationalChart"/>
    <dgm:cxn modelId="{21D2E435-A176-4193-99A8-9F370817FFC2}" type="presParOf" srcId="{259A3D63-9961-4305-B5AD-A7557B55B39C}" destId="{199333F1-B12E-4F41-B7DC-8DB61B3E395C}" srcOrd="7" destOrd="0" presId="urn:microsoft.com/office/officeart/2008/layout/NameandTitleOrganizationalChart"/>
    <dgm:cxn modelId="{B56FA4FD-42D0-44B5-8A01-D061BBFADB9F}" type="presParOf" srcId="{199333F1-B12E-4F41-B7DC-8DB61B3E395C}" destId="{21F18737-B560-45EE-9CF3-32318D4ACC6E}" srcOrd="0" destOrd="0" presId="urn:microsoft.com/office/officeart/2008/layout/NameandTitleOrganizationalChart"/>
    <dgm:cxn modelId="{FFDCFF38-B1D4-4F9C-8E59-75F42A5FA884}" type="presParOf" srcId="{21F18737-B560-45EE-9CF3-32318D4ACC6E}" destId="{051B0A84-8D93-4792-88E2-489CA9B81122}" srcOrd="0" destOrd="0" presId="urn:microsoft.com/office/officeart/2008/layout/NameandTitleOrganizationalChart"/>
    <dgm:cxn modelId="{AE6F7677-B679-4451-AFCA-DB966BEBC316}" type="presParOf" srcId="{21F18737-B560-45EE-9CF3-32318D4ACC6E}" destId="{B46AB012-7AA7-4802-9AC4-3D49668D2087}" srcOrd="1" destOrd="0" presId="urn:microsoft.com/office/officeart/2008/layout/NameandTitleOrganizationalChart"/>
    <dgm:cxn modelId="{38B0D387-EE61-4D31-BDA1-F7027966917C}" type="presParOf" srcId="{21F18737-B560-45EE-9CF3-32318D4ACC6E}" destId="{D1BF273B-D5BA-4840-AADA-B3861609FDFB}" srcOrd="2" destOrd="0" presId="urn:microsoft.com/office/officeart/2008/layout/NameandTitleOrganizationalChart"/>
    <dgm:cxn modelId="{86BD6C30-52B9-44C2-B80A-4D77AB0CA3C7}" type="presParOf" srcId="{199333F1-B12E-4F41-B7DC-8DB61B3E395C}" destId="{6CD959AD-15A7-48F8-AE74-1435A140FE60}" srcOrd="1" destOrd="0" presId="urn:microsoft.com/office/officeart/2008/layout/NameandTitleOrganizationalChart"/>
    <dgm:cxn modelId="{5F2A7E97-7AE0-49B4-A8C9-15C3BB5988E9}" type="presParOf" srcId="{199333F1-B12E-4F41-B7DC-8DB61B3E395C}" destId="{3FBBEB24-415C-4545-B771-D3B9101B4C04}" srcOrd="2" destOrd="0" presId="urn:microsoft.com/office/officeart/2008/layout/NameandTitleOrganizationalChart"/>
    <dgm:cxn modelId="{81F80194-B767-458D-8711-AF1C56FB3607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Water &amp; Waste  Treatment  </a:t>
          </a:r>
        </a:p>
        <a:p>
          <a:r>
            <a:rPr lang="en-ZA" sz="1400" b="1" dirty="0" smtClean="0"/>
            <a:t>Plants </a:t>
          </a:r>
        </a:p>
        <a:p>
          <a:r>
            <a:rPr lang="en-ZA" sz="1400" b="1" dirty="0" smtClean="0"/>
            <a:t>(Marquard &amp; Senekal)   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Superintendent</a:t>
          </a:r>
          <a:endParaRPr lang="en-ZA" sz="12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Waste Purification: Marquard 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000" b="1" dirty="0" smtClean="0"/>
            <a:t>Senior Operator (TL)</a:t>
          </a:r>
          <a:endParaRPr lang="en-ZA" sz="1000" b="1" dirty="0"/>
        </a:p>
      </dgm:t>
    </dgm:pt>
    <dgm:pt modelId="{1A096C1F-5262-4558-B5FC-453A4CC12B11}">
      <dgm:prSet phldrT="[Text]" custT="1"/>
      <dgm:spPr/>
      <dgm:t>
        <a:bodyPr/>
        <a:lstStyle/>
        <a:p>
          <a:r>
            <a:rPr lang="en-ZA" sz="1200" b="1" dirty="0" smtClean="0"/>
            <a:t>Waste  Purification: </a:t>
          </a:r>
        </a:p>
        <a:p>
          <a:r>
            <a:rPr lang="en-ZA" sz="1200" b="1" dirty="0" smtClean="0"/>
            <a:t>Senekal </a:t>
          </a:r>
          <a:endParaRPr lang="en-ZA" sz="1200" b="1" dirty="0"/>
        </a:p>
      </dgm:t>
    </dgm:pt>
    <dgm:pt modelId="{72CE52FE-2626-4FE9-85EA-3D9C98069DCB}" type="parTrans" cxnId="{3AA7C9B6-D058-4EA5-A5FA-D8849127BFDC}">
      <dgm:prSet/>
      <dgm:spPr/>
      <dgm:t>
        <a:bodyPr/>
        <a:lstStyle/>
        <a:p>
          <a:endParaRPr lang="en-ZA"/>
        </a:p>
      </dgm:t>
    </dgm:pt>
    <dgm:pt modelId="{E454053D-C769-4041-A5DC-7EC6C419321E}" type="sibTrans" cxnId="{3AA7C9B6-D058-4EA5-A5FA-D8849127BFDC}">
      <dgm:prSet custT="1"/>
      <dgm:spPr/>
      <dgm:t>
        <a:bodyPr/>
        <a:lstStyle/>
        <a:p>
          <a:pPr algn="ctr"/>
          <a:r>
            <a:rPr lang="en-ZA" sz="1000" b="1" dirty="0" smtClean="0"/>
            <a:t>Senior Operator (TL)</a:t>
          </a:r>
          <a:endParaRPr lang="en-ZA" sz="1000" b="1" dirty="0"/>
        </a:p>
      </dgm:t>
    </dgm:pt>
    <dgm:pt modelId="{24AF4A40-FE0E-4F0D-BD81-A11D6A9FF58C}">
      <dgm:prSet custT="1"/>
      <dgm:spPr/>
      <dgm:t>
        <a:bodyPr/>
        <a:lstStyle/>
        <a:p>
          <a:r>
            <a:rPr lang="en-ZA" sz="1200" b="1" dirty="0" smtClean="0"/>
            <a:t>Water Plant: Marquard  </a:t>
          </a:r>
          <a:endParaRPr lang="en-ZA" sz="1200" b="1" dirty="0"/>
        </a:p>
      </dgm:t>
    </dgm:pt>
    <dgm:pt modelId="{80D648F1-0E08-439A-B8CA-C43BA9CC9345}" type="parTrans" cxnId="{A3C5AE31-5E6C-4F53-AE87-593C889F092A}">
      <dgm:prSet/>
      <dgm:spPr/>
      <dgm:t>
        <a:bodyPr/>
        <a:lstStyle/>
        <a:p>
          <a:endParaRPr lang="en-ZA"/>
        </a:p>
      </dgm:t>
    </dgm:pt>
    <dgm:pt modelId="{0CF513D2-6AAB-4E16-A23C-860D0D7D687C}" type="sibTrans" cxnId="{A3C5AE31-5E6C-4F53-AE87-593C889F092A}">
      <dgm:prSet custT="1"/>
      <dgm:spPr/>
      <dgm:t>
        <a:bodyPr/>
        <a:lstStyle/>
        <a:p>
          <a:pPr algn="l"/>
          <a:r>
            <a:rPr lang="en-ZA" sz="1050" b="1" dirty="0" smtClean="0"/>
            <a:t>Senior Operator  (TL)</a:t>
          </a:r>
          <a:endParaRPr lang="en-ZA" sz="1050" b="1" dirty="0"/>
        </a:p>
      </dgm:t>
    </dgm:pt>
    <dgm:pt modelId="{6B058EE6-8738-4259-8DB3-9C890ADB4DCF}">
      <dgm:prSet custT="1"/>
      <dgm:spPr/>
      <dgm:t>
        <a:bodyPr/>
        <a:lstStyle/>
        <a:p>
          <a:r>
            <a:rPr lang="en-ZA" sz="1200" b="1" dirty="0" smtClean="0"/>
            <a:t>Water Plant: Senekal  </a:t>
          </a:r>
          <a:endParaRPr lang="en-ZA" sz="1200" b="1" dirty="0"/>
        </a:p>
      </dgm:t>
    </dgm:pt>
    <dgm:pt modelId="{CE399794-863F-4721-BB72-8EF1B5751A70}" type="parTrans" cxnId="{D5F069CF-4762-46B0-A27C-2A57FCC2F5DC}">
      <dgm:prSet/>
      <dgm:spPr/>
      <dgm:t>
        <a:bodyPr/>
        <a:lstStyle/>
        <a:p>
          <a:endParaRPr lang="en-ZA"/>
        </a:p>
      </dgm:t>
    </dgm:pt>
    <dgm:pt modelId="{48DE1633-03C6-40BE-9CDE-338DAABEC27D}" type="sibTrans" cxnId="{D5F069CF-4762-46B0-A27C-2A57FCC2F5DC}">
      <dgm:prSet custT="1"/>
      <dgm:spPr/>
      <dgm:t>
        <a:bodyPr/>
        <a:lstStyle/>
        <a:p>
          <a:pPr algn="ctr"/>
          <a:r>
            <a:rPr lang="en-ZA" sz="1000" b="1" dirty="0" smtClean="0"/>
            <a:t>Senior Operator (TL)</a:t>
          </a:r>
          <a:endParaRPr lang="en-ZA" sz="10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37232" custScaleY="125906" custLinFactNeighborX="334" custLinFactNeighborY="-5779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74002" custScaleY="135781" custLinFactY="-10464" custLinFactNeighborX="3398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4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4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4" custScaleX="94824" custScaleY="106248" custLinFactNeighborX="-1982" custLinFactNeighborY="454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4" custScaleX="74304" custLinFactNeighborX="4022" custLinFactNeighborY="1749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542F377F-E765-4CC0-8291-A7C4393E3640}" type="pres">
      <dgm:prSet presAssocID="{72CE52FE-2626-4FE9-85EA-3D9C98069DCB}" presName="Name37" presStyleLbl="parChTrans1D2" presStyleIdx="1" presStyleCnt="4"/>
      <dgm:spPr/>
      <dgm:t>
        <a:bodyPr/>
        <a:lstStyle/>
        <a:p>
          <a:endParaRPr lang="en-ZA"/>
        </a:p>
      </dgm:t>
    </dgm:pt>
    <dgm:pt modelId="{BD0E6EE9-7829-4796-96BD-C32F090AF1C6}" type="pres">
      <dgm:prSet presAssocID="{1A096C1F-5262-4558-B5FC-453A4CC12B11}" presName="hierRoot2" presStyleCnt="0">
        <dgm:presLayoutVars>
          <dgm:hierBranch val="init"/>
        </dgm:presLayoutVars>
      </dgm:prSet>
      <dgm:spPr/>
    </dgm:pt>
    <dgm:pt modelId="{96F197F0-31BC-4190-BC72-704C4AC6018A}" type="pres">
      <dgm:prSet presAssocID="{1A096C1F-5262-4558-B5FC-453A4CC12B11}" presName="rootComposite" presStyleCnt="0"/>
      <dgm:spPr/>
    </dgm:pt>
    <dgm:pt modelId="{11E65821-CB58-4028-8E3C-96DD0E921851}" type="pres">
      <dgm:prSet presAssocID="{1A096C1F-5262-4558-B5FC-453A4CC12B11}" presName="rootText" presStyleLbl="node1" presStyleIdx="1" presStyleCnt="4" custScaleX="97395" custScaleY="101223" custLinFactNeighborX="5435" custLinFactNeighborY="4222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5C79ECF-6DD5-4A7B-BF19-EDA940BC14DB}" type="pres">
      <dgm:prSet presAssocID="{1A096C1F-5262-4558-B5FC-453A4CC12B11}" presName="titleText2" presStyleLbl="fgAcc1" presStyleIdx="1" presStyleCnt="4" custScaleX="77305" custLinFactNeighborX="12705" custLinFactNeighborY="100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C3FA771-06BA-4C50-A628-DEB349DB39B5}" type="pres">
      <dgm:prSet presAssocID="{1A096C1F-5262-4558-B5FC-453A4CC12B1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7498A16-972A-481C-8BC0-7585FC45E24B}" type="pres">
      <dgm:prSet presAssocID="{1A096C1F-5262-4558-B5FC-453A4CC12B11}" presName="hierChild4" presStyleCnt="0"/>
      <dgm:spPr/>
    </dgm:pt>
    <dgm:pt modelId="{3F8809AE-4AD8-459D-A343-02B85AA72A69}" type="pres">
      <dgm:prSet presAssocID="{1A096C1F-5262-4558-B5FC-453A4CC12B11}" presName="hierChild5" presStyleCnt="0"/>
      <dgm:spPr/>
    </dgm:pt>
    <dgm:pt modelId="{47F0067E-752F-4024-ACF2-82D1A72996F1}" type="pres">
      <dgm:prSet presAssocID="{80D648F1-0E08-439A-B8CA-C43BA9CC9345}" presName="Name37" presStyleLbl="parChTrans1D2" presStyleIdx="2" presStyleCnt="4"/>
      <dgm:spPr/>
      <dgm:t>
        <a:bodyPr/>
        <a:lstStyle/>
        <a:p>
          <a:endParaRPr lang="en-ZA"/>
        </a:p>
      </dgm:t>
    </dgm:pt>
    <dgm:pt modelId="{BFF3994B-B128-467D-AC6C-594D3D1017D2}" type="pres">
      <dgm:prSet presAssocID="{24AF4A40-FE0E-4F0D-BD81-A11D6A9FF58C}" presName="hierRoot2" presStyleCnt="0">
        <dgm:presLayoutVars>
          <dgm:hierBranch val="init"/>
        </dgm:presLayoutVars>
      </dgm:prSet>
      <dgm:spPr/>
    </dgm:pt>
    <dgm:pt modelId="{311D2599-A183-4D42-8FB8-5C166EA2EE19}" type="pres">
      <dgm:prSet presAssocID="{24AF4A40-FE0E-4F0D-BD81-A11D6A9FF58C}" presName="rootComposite" presStyleCnt="0"/>
      <dgm:spPr/>
    </dgm:pt>
    <dgm:pt modelId="{1C6A8AE1-CF74-42B3-97E9-28625DF1A151}" type="pres">
      <dgm:prSet presAssocID="{24AF4A40-FE0E-4F0D-BD81-A11D6A9FF58C}" presName="rootText" presStyleLbl="node1" presStyleIdx="2" presStyleCnt="4" custScaleX="89919" custLinFactNeighborX="8272" custLinFactNeighborY="4222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9D6D7692-BCA4-4C8B-A3F8-0C7B4A81C00F}" type="pres">
      <dgm:prSet presAssocID="{24AF4A40-FE0E-4F0D-BD81-A11D6A9FF58C}" presName="titleText2" presStyleLbl="fgAcc1" presStyleIdx="2" presStyleCnt="4" custScaleX="79921" custScaleY="96690" custLinFactNeighborX="11466" custLinFactNeighborY="888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90A23DF-8CE0-4544-BCB4-3AF75B2AD77F}" type="pres">
      <dgm:prSet presAssocID="{24AF4A40-FE0E-4F0D-BD81-A11D6A9FF58C}" presName="rootConnector" presStyleLbl="node2" presStyleIdx="0" presStyleCnt="0"/>
      <dgm:spPr/>
      <dgm:t>
        <a:bodyPr/>
        <a:lstStyle/>
        <a:p>
          <a:endParaRPr lang="en-ZA"/>
        </a:p>
      </dgm:t>
    </dgm:pt>
    <dgm:pt modelId="{2CD4BD3B-BEE1-43D4-98EE-0F082CCAAE69}" type="pres">
      <dgm:prSet presAssocID="{24AF4A40-FE0E-4F0D-BD81-A11D6A9FF58C}" presName="hierChild4" presStyleCnt="0"/>
      <dgm:spPr/>
    </dgm:pt>
    <dgm:pt modelId="{D640E7BB-F47A-421C-9FE2-162CE650DF28}" type="pres">
      <dgm:prSet presAssocID="{24AF4A40-FE0E-4F0D-BD81-A11D6A9FF58C}" presName="hierChild5" presStyleCnt="0"/>
      <dgm:spPr/>
    </dgm:pt>
    <dgm:pt modelId="{364B947E-397F-4313-85AB-169F5CB58965}" type="pres">
      <dgm:prSet presAssocID="{CE399794-863F-4721-BB72-8EF1B5751A70}" presName="Name37" presStyleLbl="parChTrans1D2" presStyleIdx="3" presStyleCnt="4"/>
      <dgm:spPr/>
      <dgm:t>
        <a:bodyPr/>
        <a:lstStyle/>
        <a:p>
          <a:endParaRPr lang="en-ZA"/>
        </a:p>
      </dgm:t>
    </dgm:pt>
    <dgm:pt modelId="{199333F1-B12E-4F41-B7DC-8DB61B3E395C}" type="pres">
      <dgm:prSet presAssocID="{6B058EE6-8738-4259-8DB3-9C890ADB4DCF}" presName="hierRoot2" presStyleCnt="0">
        <dgm:presLayoutVars>
          <dgm:hierBranch val="init"/>
        </dgm:presLayoutVars>
      </dgm:prSet>
      <dgm:spPr/>
    </dgm:pt>
    <dgm:pt modelId="{21F18737-B560-45EE-9CF3-32318D4ACC6E}" type="pres">
      <dgm:prSet presAssocID="{6B058EE6-8738-4259-8DB3-9C890ADB4DCF}" presName="rootComposite" presStyleCnt="0"/>
      <dgm:spPr/>
    </dgm:pt>
    <dgm:pt modelId="{051B0A84-8D93-4792-88E2-489CA9B81122}" type="pres">
      <dgm:prSet presAssocID="{6B058EE6-8738-4259-8DB3-9C890ADB4DCF}" presName="rootText" presStyleLbl="node1" presStyleIdx="3" presStyleCnt="4" custScaleX="84978" custLinFactNeighborX="4441" custLinFactNeighborY="454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B46AB012-7AA7-4802-9AC4-3D49668D2087}" type="pres">
      <dgm:prSet presAssocID="{6B058EE6-8738-4259-8DB3-9C890ADB4DCF}" presName="titleText2" presStyleLbl="fgAcc1" presStyleIdx="3" presStyleCnt="4" custScaleX="78417" custLinFactNeighborX="3389" custLinFactNeighborY="-302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1BF273B-D5BA-4840-AADA-B3861609FDFB}" type="pres">
      <dgm:prSet presAssocID="{6B058EE6-8738-4259-8DB3-9C890ADB4DCF}" presName="rootConnector" presStyleLbl="node2" presStyleIdx="0" presStyleCnt="0"/>
      <dgm:spPr/>
      <dgm:t>
        <a:bodyPr/>
        <a:lstStyle/>
        <a:p>
          <a:endParaRPr lang="en-ZA"/>
        </a:p>
      </dgm:t>
    </dgm:pt>
    <dgm:pt modelId="{6CD959AD-15A7-48F8-AE74-1435A140FE60}" type="pres">
      <dgm:prSet presAssocID="{6B058EE6-8738-4259-8DB3-9C890ADB4DCF}" presName="hierChild4" presStyleCnt="0"/>
      <dgm:spPr/>
    </dgm:pt>
    <dgm:pt modelId="{3FBBEB24-415C-4545-B771-D3B9101B4C04}" type="pres">
      <dgm:prSet presAssocID="{6B058EE6-8738-4259-8DB3-9C890ADB4DCF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7A64DC3F-97E6-4082-8ACF-DA67262899B2}" type="presOf" srcId="{72CE52FE-2626-4FE9-85EA-3D9C98069DCB}" destId="{542F377F-E765-4CC0-8291-A7C4393E3640}" srcOrd="0" destOrd="0" presId="urn:microsoft.com/office/officeart/2008/layout/NameandTitleOrganizationalChart"/>
    <dgm:cxn modelId="{356D762E-4274-4528-A227-A293BDE618CE}" type="presOf" srcId="{8EDB9CC8-76F9-440E-9283-7A55DCEBA384}" destId="{5D708B74-ACE9-453F-B044-635E9E7D4DD9}" srcOrd="0" destOrd="0" presId="urn:microsoft.com/office/officeart/2008/layout/NameandTitleOrganizationalChart"/>
    <dgm:cxn modelId="{3EEB26F4-4258-4F1A-91D5-19A213D13CA3}" type="presOf" srcId="{CE399794-863F-4721-BB72-8EF1B5751A70}" destId="{364B947E-397F-4313-85AB-169F5CB58965}" srcOrd="0" destOrd="0" presId="urn:microsoft.com/office/officeart/2008/layout/NameandTitleOrganizationalChart"/>
    <dgm:cxn modelId="{8249B8EB-6F0B-4E9C-B05B-154EC1EB2210}" type="presOf" srcId="{80D648F1-0E08-439A-B8CA-C43BA9CC9345}" destId="{47F0067E-752F-4024-ACF2-82D1A72996F1}" srcOrd="0" destOrd="0" presId="urn:microsoft.com/office/officeart/2008/layout/NameandTitleOrganizationalChart"/>
    <dgm:cxn modelId="{D93EA81D-6FED-4281-BDD9-B3CB91FDED83}" type="presOf" srcId="{879DB2BF-A7AF-41C7-A913-81BD207A3CE1}" destId="{611A1E18-4525-4A8F-AAA6-BBCE55B216B7}" srcOrd="1" destOrd="0" presId="urn:microsoft.com/office/officeart/2008/layout/NameandTitleOrganizationalChart"/>
    <dgm:cxn modelId="{68FFCFD5-4F5C-401C-B1E9-C76A7083D5BF}" type="presOf" srcId="{EA3744B9-4CB4-4522-A480-B2FF52FEA2E6}" destId="{20E1DEE7-E6A5-43FB-A42E-35A9D361FF20}" srcOrd="0" destOrd="0" presId="urn:microsoft.com/office/officeart/2008/layout/NameandTitleOrganizationalChart"/>
    <dgm:cxn modelId="{0AB3A71C-4B4F-4FB5-A0AD-B67E49D7BE34}" type="presOf" srcId="{F4D6F330-0BC4-40AA-A853-D1609A2E80F1}" destId="{9562F89B-7714-467D-B5D8-43717D1EAF0C}" srcOrd="1" destOrd="0" presId="urn:microsoft.com/office/officeart/2008/layout/NameandTitleOrganizationalChart"/>
    <dgm:cxn modelId="{58A5C978-4620-4A57-8EA0-9AB153BD340C}" type="presOf" srcId="{EDA635C8-BC27-4E01-831D-7B6A7AFD832C}" destId="{B601E74C-3EE7-4660-A5BC-E5021C85E6EF}" srcOrd="0" destOrd="0" presId="urn:microsoft.com/office/officeart/2008/layout/NameandTitleOrganizationalChart"/>
    <dgm:cxn modelId="{3191A865-F909-46AD-BEBF-3E092CFE7A81}" type="presOf" srcId="{50F1B284-CAFB-4997-BD8F-EAEC26B9589B}" destId="{79C3F380-4122-4B11-B588-A7ED5891A4A2}" srcOrd="0" destOrd="0" presId="urn:microsoft.com/office/officeart/2008/layout/NameandTitleOrganizationalChart"/>
    <dgm:cxn modelId="{9530E777-1BB6-41D7-BE04-D6152C5D3699}" type="presOf" srcId="{E454053D-C769-4041-A5DC-7EC6C419321E}" destId="{75C79ECF-6DD5-4A7B-BF19-EDA940BC14DB}" srcOrd="0" destOrd="0" presId="urn:microsoft.com/office/officeart/2008/layout/NameandTitleOrganizationalChart"/>
    <dgm:cxn modelId="{BFE517C3-4509-4016-9A84-8B6172627781}" type="presOf" srcId="{48DE1633-03C6-40BE-9CDE-338DAABEC27D}" destId="{B46AB012-7AA7-4802-9AC4-3D49668D2087}" srcOrd="0" destOrd="0" presId="urn:microsoft.com/office/officeart/2008/layout/NameandTitleOrganizationalChart"/>
    <dgm:cxn modelId="{5C0F70C7-485E-457F-8BC6-302A4231BC13}" type="presOf" srcId="{1A096C1F-5262-4558-B5FC-453A4CC12B11}" destId="{11E65821-CB58-4028-8E3C-96DD0E921851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837C6783-F427-459C-8588-D6BF0F4D3774}" type="presOf" srcId="{F4D6F330-0BC4-40AA-A853-D1609A2E80F1}" destId="{FB0EBF0F-E00D-4938-A3A7-A80C835D94FE}" srcOrd="0" destOrd="0" presId="urn:microsoft.com/office/officeart/2008/layout/NameandTitleOrganizationalChart"/>
    <dgm:cxn modelId="{A3C5AE31-5E6C-4F53-AE87-593C889F092A}" srcId="{879DB2BF-A7AF-41C7-A913-81BD207A3CE1}" destId="{24AF4A40-FE0E-4F0D-BD81-A11D6A9FF58C}" srcOrd="2" destOrd="0" parTransId="{80D648F1-0E08-439A-B8CA-C43BA9CC9345}" sibTransId="{0CF513D2-6AAB-4E16-A23C-860D0D7D687C}"/>
    <dgm:cxn modelId="{B6F41894-BEF2-4609-ACB8-B8FF12E0F4A7}" srcId="{879DB2BF-A7AF-41C7-A913-81BD207A3CE1}" destId="{F4D6F330-0BC4-40AA-A853-D1609A2E80F1}" srcOrd="0" destOrd="0" parTransId="{8EDB9CC8-76F9-440E-9283-7A55DCEBA384}" sibTransId="{50F1B284-CAFB-4997-BD8F-EAEC26B9589B}"/>
    <dgm:cxn modelId="{D5F069CF-4762-46B0-A27C-2A57FCC2F5DC}" srcId="{879DB2BF-A7AF-41C7-A913-81BD207A3CE1}" destId="{6B058EE6-8738-4259-8DB3-9C890ADB4DCF}" srcOrd="3" destOrd="0" parTransId="{CE399794-863F-4721-BB72-8EF1B5751A70}" sibTransId="{48DE1633-03C6-40BE-9CDE-338DAABEC27D}"/>
    <dgm:cxn modelId="{8B682F5C-23E4-44D9-929E-411B2F963011}" type="presOf" srcId="{879DB2BF-A7AF-41C7-A913-81BD207A3CE1}" destId="{9A2A635C-94C6-4F73-8CE1-DC1AF2485572}" srcOrd="0" destOrd="0" presId="urn:microsoft.com/office/officeart/2008/layout/NameandTitleOrganizationalChart"/>
    <dgm:cxn modelId="{077F55E0-63BE-46B2-A06D-0B059B0A8B9E}" type="presOf" srcId="{6B058EE6-8738-4259-8DB3-9C890ADB4DCF}" destId="{051B0A84-8D93-4792-88E2-489CA9B81122}" srcOrd="0" destOrd="0" presId="urn:microsoft.com/office/officeart/2008/layout/NameandTitleOrganizationalChart"/>
    <dgm:cxn modelId="{3AA7C9B6-D058-4EA5-A5FA-D8849127BFDC}" srcId="{879DB2BF-A7AF-41C7-A913-81BD207A3CE1}" destId="{1A096C1F-5262-4558-B5FC-453A4CC12B11}" srcOrd="1" destOrd="0" parTransId="{72CE52FE-2626-4FE9-85EA-3D9C98069DCB}" sibTransId="{E454053D-C769-4041-A5DC-7EC6C419321E}"/>
    <dgm:cxn modelId="{6E1A9835-4A1F-4A21-B699-03785DCF8FCE}" type="presOf" srcId="{1A096C1F-5262-4558-B5FC-453A4CC12B11}" destId="{9C3FA771-06BA-4C50-A628-DEB349DB39B5}" srcOrd="1" destOrd="0" presId="urn:microsoft.com/office/officeart/2008/layout/NameandTitleOrganizationalChart"/>
    <dgm:cxn modelId="{99D4940F-72A7-456E-925B-697B62ADD55D}" type="presOf" srcId="{24AF4A40-FE0E-4F0D-BD81-A11D6A9FF58C}" destId="{1C6A8AE1-CF74-42B3-97E9-28625DF1A151}" srcOrd="0" destOrd="0" presId="urn:microsoft.com/office/officeart/2008/layout/NameandTitleOrganizationalChart"/>
    <dgm:cxn modelId="{347837D1-ABE8-44A5-B319-10A7DFF09886}" type="presOf" srcId="{24AF4A40-FE0E-4F0D-BD81-A11D6A9FF58C}" destId="{D90A23DF-8CE0-4544-BCB4-3AF75B2AD77F}" srcOrd="1" destOrd="0" presId="urn:microsoft.com/office/officeart/2008/layout/NameandTitleOrganizationalChart"/>
    <dgm:cxn modelId="{B1355B8A-E9A3-4C17-9512-F6142C3F9911}" type="presOf" srcId="{0CF513D2-6AAB-4E16-A23C-860D0D7D687C}" destId="{9D6D7692-BCA4-4C8B-A3F8-0C7B4A81C00F}" srcOrd="0" destOrd="0" presId="urn:microsoft.com/office/officeart/2008/layout/NameandTitleOrganizationalChart"/>
    <dgm:cxn modelId="{8292457F-F4FF-4175-A543-52B8A2926FFF}" type="presOf" srcId="{6B058EE6-8738-4259-8DB3-9C890ADB4DCF}" destId="{D1BF273B-D5BA-4840-AADA-B3861609FDFB}" srcOrd="1" destOrd="0" presId="urn:microsoft.com/office/officeart/2008/layout/NameandTitleOrganizationalChart"/>
    <dgm:cxn modelId="{C3381431-7CE4-4E23-A871-833C59B3C500}" type="presParOf" srcId="{B601E74C-3EE7-4660-A5BC-E5021C85E6EF}" destId="{DBE5BE5E-BC47-40B9-B9EF-2D199C2B7485}" srcOrd="0" destOrd="0" presId="urn:microsoft.com/office/officeart/2008/layout/NameandTitleOrganizationalChart"/>
    <dgm:cxn modelId="{57381A1F-5E88-4D0F-ACF2-7BF1DA68DC0D}" type="presParOf" srcId="{DBE5BE5E-BC47-40B9-B9EF-2D199C2B7485}" destId="{801185BB-B245-410E-98AB-4431D276F903}" srcOrd="0" destOrd="0" presId="urn:microsoft.com/office/officeart/2008/layout/NameandTitleOrganizationalChart"/>
    <dgm:cxn modelId="{422F8C3F-7BB7-4250-BB5B-DF8ED34866A8}" type="presParOf" srcId="{801185BB-B245-410E-98AB-4431D276F903}" destId="{9A2A635C-94C6-4F73-8CE1-DC1AF2485572}" srcOrd="0" destOrd="0" presId="urn:microsoft.com/office/officeart/2008/layout/NameandTitleOrganizationalChart"/>
    <dgm:cxn modelId="{5F5EEFDF-9B88-4530-AFC5-1B8AEDD21601}" type="presParOf" srcId="{801185BB-B245-410E-98AB-4431D276F903}" destId="{20E1DEE7-E6A5-43FB-A42E-35A9D361FF20}" srcOrd="1" destOrd="0" presId="urn:microsoft.com/office/officeart/2008/layout/NameandTitleOrganizationalChart"/>
    <dgm:cxn modelId="{400A75EC-798D-4097-9477-7D88488C8312}" type="presParOf" srcId="{801185BB-B245-410E-98AB-4431D276F903}" destId="{611A1E18-4525-4A8F-AAA6-BBCE55B216B7}" srcOrd="2" destOrd="0" presId="urn:microsoft.com/office/officeart/2008/layout/NameandTitleOrganizationalChart"/>
    <dgm:cxn modelId="{1F64DCD2-D9F2-4824-A41F-3ED0806C90B5}" type="presParOf" srcId="{DBE5BE5E-BC47-40B9-B9EF-2D199C2B7485}" destId="{259A3D63-9961-4305-B5AD-A7557B55B39C}" srcOrd="1" destOrd="0" presId="urn:microsoft.com/office/officeart/2008/layout/NameandTitleOrganizationalChart"/>
    <dgm:cxn modelId="{498E1545-3CB5-49AC-95D6-AB0254BF2FAE}" type="presParOf" srcId="{259A3D63-9961-4305-B5AD-A7557B55B39C}" destId="{5D708B74-ACE9-453F-B044-635E9E7D4DD9}" srcOrd="0" destOrd="0" presId="urn:microsoft.com/office/officeart/2008/layout/NameandTitleOrganizationalChart"/>
    <dgm:cxn modelId="{B5577345-A16F-4536-80FB-36A2A55900D2}" type="presParOf" srcId="{259A3D63-9961-4305-B5AD-A7557B55B39C}" destId="{666FA93E-7F22-439D-9C17-F019BB023FD1}" srcOrd="1" destOrd="0" presId="urn:microsoft.com/office/officeart/2008/layout/NameandTitleOrganizationalChart"/>
    <dgm:cxn modelId="{673BE038-395B-4C65-B121-9F8543B87E08}" type="presParOf" srcId="{666FA93E-7F22-439D-9C17-F019BB023FD1}" destId="{E59E8B22-1174-4CD1-92A1-86A246D678C6}" srcOrd="0" destOrd="0" presId="urn:microsoft.com/office/officeart/2008/layout/NameandTitleOrganizationalChart"/>
    <dgm:cxn modelId="{12637A46-3F92-4A79-A160-3E2683DB02D6}" type="presParOf" srcId="{E59E8B22-1174-4CD1-92A1-86A246D678C6}" destId="{FB0EBF0F-E00D-4938-A3A7-A80C835D94FE}" srcOrd="0" destOrd="0" presId="urn:microsoft.com/office/officeart/2008/layout/NameandTitleOrganizationalChart"/>
    <dgm:cxn modelId="{8DDD2FE5-C420-45E6-BED3-6A86E7F124D5}" type="presParOf" srcId="{E59E8B22-1174-4CD1-92A1-86A246D678C6}" destId="{79C3F380-4122-4B11-B588-A7ED5891A4A2}" srcOrd="1" destOrd="0" presId="urn:microsoft.com/office/officeart/2008/layout/NameandTitleOrganizationalChart"/>
    <dgm:cxn modelId="{C08F5F0C-931D-4B35-BE86-AAC6CE2C7C92}" type="presParOf" srcId="{E59E8B22-1174-4CD1-92A1-86A246D678C6}" destId="{9562F89B-7714-467D-B5D8-43717D1EAF0C}" srcOrd="2" destOrd="0" presId="urn:microsoft.com/office/officeart/2008/layout/NameandTitleOrganizationalChart"/>
    <dgm:cxn modelId="{573DB077-2527-403D-B428-056735593314}" type="presParOf" srcId="{666FA93E-7F22-439D-9C17-F019BB023FD1}" destId="{14C4DF90-8FFF-4507-AB50-F037C4B74151}" srcOrd="1" destOrd="0" presId="urn:microsoft.com/office/officeart/2008/layout/NameandTitleOrganizationalChart"/>
    <dgm:cxn modelId="{4E0D2EA9-09E6-41BF-8292-FECC98A87DD2}" type="presParOf" srcId="{666FA93E-7F22-439D-9C17-F019BB023FD1}" destId="{B24247EB-D938-415C-B35D-E9E1D325B7CB}" srcOrd="2" destOrd="0" presId="urn:microsoft.com/office/officeart/2008/layout/NameandTitleOrganizationalChart"/>
    <dgm:cxn modelId="{2FA2A617-BA8C-4C2D-B6BD-F2968267FA5D}" type="presParOf" srcId="{259A3D63-9961-4305-B5AD-A7557B55B39C}" destId="{542F377F-E765-4CC0-8291-A7C4393E3640}" srcOrd="2" destOrd="0" presId="urn:microsoft.com/office/officeart/2008/layout/NameandTitleOrganizationalChart"/>
    <dgm:cxn modelId="{EE01FA71-1519-4587-A841-12F4ACEA190B}" type="presParOf" srcId="{259A3D63-9961-4305-B5AD-A7557B55B39C}" destId="{BD0E6EE9-7829-4796-96BD-C32F090AF1C6}" srcOrd="3" destOrd="0" presId="urn:microsoft.com/office/officeart/2008/layout/NameandTitleOrganizationalChart"/>
    <dgm:cxn modelId="{CDF35EA0-F130-4D44-8B88-B6CCC6AFBB6B}" type="presParOf" srcId="{BD0E6EE9-7829-4796-96BD-C32F090AF1C6}" destId="{96F197F0-31BC-4190-BC72-704C4AC6018A}" srcOrd="0" destOrd="0" presId="urn:microsoft.com/office/officeart/2008/layout/NameandTitleOrganizationalChart"/>
    <dgm:cxn modelId="{F195A50A-2971-47CA-88F5-CD245DC5010B}" type="presParOf" srcId="{96F197F0-31BC-4190-BC72-704C4AC6018A}" destId="{11E65821-CB58-4028-8E3C-96DD0E921851}" srcOrd="0" destOrd="0" presId="urn:microsoft.com/office/officeart/2008/layout/NameandTitleOrganizationalChart"/>
    <dgm:cxn modelId="{15D788EE-BEF6-4901-BD65-0E7981A27017}" type="presParOf" srcId="{96F197F0-31BC-4190-BC72-704C4AC6018A}" destId="{75C79ECF-6DD5-4A7B-BF19-EDA940BC14DB}" srcOrd="1" destOrd="0" presId="urn:microsoft.com/office/officeart/2008/layout/NameandTitleOrganizationalChart"/>
    <dgm:cxn modelId="{7981DB28-FFEC-4313-8A51-A98E39AFF42F}" type="presParOf" srcId="{96F197F0-31BC-4190-BC72-704C4AC6018A}" destId="{9C3FA771-06BA-4C50-A628-DEB349DB39B5}" srcOrd="2" destOrd="0" presId="urn:microsoft.com/office/officeart/2008/layout/NameandTitleOrganizationalChart"/>
    <dgm:cxn modelId="{B9DD8D34-7A6F-4697-8CCE-D6507FB0FEA0}" type="presParOf" srcId="{BD0E6EE9-7829-4796-96BD-C32F090AF1C6}" destId="{17498A16-972A-481C-8BC0-7585FC45E24B}" srcOrd="1" destOrd="0" presId="urn:microsoft.com/office/officeart/2008/layout/NameandTitleOrganizationalChart"/>
    <dgm:cxn modelId="{328B5D34-9792-443F-9695-9EF11185DBE0}" type="presParOf" srcId="{BD0E6EE9-7829-4796-96BD-C32F090AF1C6}" destId="{3F8809AE-4AD8-459D-A343-02B85AA72A69}" srcOrd="2" destOrd="0" presId="urn:microsoft.com/office/officeart/2008/layout/NameandTitleOrganizationalChart"/>
    <dgm:cxn modelId="{F0B37F3D-05E2-458F-A290-7D6B6A635400}" type="presParOf" srcId="{259A3D63-9961-4305-B5AD-A7557B55B39C}" destId="{47F0067E-752F-4024-ACF2-82D1A72996F1}" srcOrd="4" destOrd="0" presId="urn:microsoft.com/office/officeart/2008/layout/NameandTitleOrganizationalChart"/>
    <dgm:cxn modelId="{771D60BD-3A3F-43C0-B432-200AFD46CEB4}" type="presParOf" srcId="{259A3D63-9961-4305-B5AD-A7557B55B39C}" destId="{BFF3994B-B128-467D-AC6C-594D3D1017D2}" srcOrd="5" destOrd="0" presId="urn:microsoft.com/office/officeart/2008/layout/NameandTitleOrganizationalChart"/>
    <dgm:cxn modelId="{73C8213B-EA67-4A5A-AC87-9B8E2135750C}" type="presParOf" srcId="{BFF3994B-B128-467D-AC6C-594D3D1017D2}" destId="{311D2599-A183-4D42-8FB8-5C166EA2EE19}" srcOrd="0" destOrd="0" presId="urn:microsoft.com/office/officeart/2008/layout/NameandTitleOrganizationalChart"/>
    <dgm:cxn modelId="{BDD86779-642F-4732-AE9B-2DB356155D5D}" type="presParOf" srcId="{311D2599-A183-4D42-8FB8-5C166EA2EE19}" destId="{1C6A8AE1-CF74-42B3-97E9-28625DF1A151}" srcOrd="0" destOrd="0" presId="urn:microsoft.com/office/officeart/2008/layout/NameandTitleOrganizationalChart"/>
    <dgm:cxn modelId="{867B9DED-C36B-4D0F-9F76-F36F0B3282C9}" type="presParOf" srcId="{311D2599-A183-4D42-8FB8-5C166EA2EE19}" destId="{9D6D7692-BCA4-4C8B-A3F8-0C7B4A81C00F}" srcOrd="1" destOrd="0" presId="urn:microsoft.com/office/officeart/2008/layout/NameandTitleOrganizationalChart"/>
    <dgm:cxn modelId="{0DB9F6C6-A64D-453F-B5F5-F017EF9C793E}" type="presParOf" srcId="{311D2599-A183-4D42-8FB8-5C166EA2EE19}" destId="{D90A23DF-8CE0-4544-BCB4-3AF75B2AD77F}" srcOrd="2" destOrd="0" presId="urn:microsoft.com/office/officeart/2008/layout/NameandTitleOrganizationalChart"/>
    <dgm:cxn modelId="{E5DCD498-187A-49CC-A00A-075EA6EE813D}" type="presParOf" srcId="{BFF3994B-B128-467D-AC6C-594D3D1017D2}" destId="{2CD4BD3B-BEE1-43D4-98EE-0F082CCAAE69}" srcOrd="1" destOrd="0" presId="urn:microsoft.com/office/officeart/2008/layout/NameandTitleOrganizationalChart"/>
    <dgm:cxn modelId="{42C6DFF7-F4BA-4718-BDE8-A4111D4062A3}" type="presParOf" srcId="{BFF3994B-B128-467D-AC6C-594D3D1017D2}" destId="{D640E7BB-F47A-421C-9FE2-162CE650DF28}" srcOrd="2" destOrd="0" presId="urn:microsoft.com/office/officeart/2008/layout/NameandTitleOrganizationalChart"/>
    <dgm:cxn modelId="{C361D6AB-78D3-422E-A41F-E1CBE843F744}" type="presParOf" srcId="{259A3D63-9961-4305-B5AD-A7557B55B39C}" destId="{364B947E-397F-4313-85AB-169F5CB58965}" srcOrd="6" destOrd="0" presId="urn:microsoft.com/office/officeart/2008/layout/NameandTitleOrganizationalChart"/>
    <dgm:cxn modelId="{397D7047-0D44-41B4-A7E0-551FA8E55015}" type="presParOf" srcId="{259A3D63-9961-4305-B5AD-A7557B55B39C}" destId="{199333F1-B12E-4F41-B7DC-8DB61B3E395C}" srcOrd="7" destOrd="0" presId="urn:microsoft.com/office/officeart/2008/layout/NameandTitleOrganizationalChart"/>
    <dgm:cxn modelId="{D3196003-B1AD-456E-8C88-BFBBE87FC32D}" type="presParOf" srcId="{199333F1-B12E-4F41-B7DC-8DB61B3E395C}" destId="{21F18737-B560-45EE-9CF3-32318D4ACC6E}" srcOrd="0" destOrd="0" presId="urn:microsoft.com/office/officeart/2008/layout/NameandTitleOrganizationalChart"/>
    <dgm:cxn modelId="{4BBB169F-E173-45EE-A64E-7391EA821597}" type="presParOf" srcId="{21F18737-B560-45EE-9CF3-32318D4ACC6E}" destId="{051B0A84-8D93-4792-88E2-489CA9B81122}" srcOrd="0" destOrd="0" presId="urn:microsoft.com/office/officeart/2008/layout/NameandTitleOrganizationalChart"/>
    <dgm:cxn modelId="{0C3278AE-9A1F-459A-AEAF-1C38E39931F9}" type="presParOf" srcId="{21F18737-B560-45EE-9CF3-32318D4ACC6E}" destId="{B46AB012-7AA7-4802-9AC4-3D49668D2087}" srcOrd="1" destOrd="0" presId="urn:microsoft.com/office/officeart/2008/layout/NameandTitleOrganizationalChart"/>
    <dgm:cxn modelId="{CB03E72A-7B13-4BA5-92DB-D4948EB72438}" type="presParOf" srcId="{21F18737-B560-45EE-9CF3-32318D4ACC6E}" destId="{D1BF273B-D5BA-4840-AADA-B3861609FDFB}" srcOrd="2" destOrd="0" presId="urn:microsoft.com/office/officeart/2008/layout/NameandTitleOrganizationalChart"/>
    <dgm:cxn modelId="{27BACD5A-CC98-4582-A5AD-687C7B444DE9}" type="presParOf" srcId="{199333F1-B12E-4F41-B7DC-8DB61B3E395C}" destId="{6CD959AD-15A7-48F8-AE74-1435A140FE60}" srcOrd="1" destOrd="0" presId="urn:microsoft.com/office/officeart/2008/layout/NameandTitleOrganizationalChart"/>
    <dgm:cxn modelId="{50E53560-ADA2-4603-984B-23D09A204BD3}" type="presParOf" srcId="{199333F1-B12E-4F41-B7DC-8DB61B3E395C}" destId="{3FBBEB24-415C-4545-B771-D3B9101B4C04}" srcOrd="2" destOrd="0" presId="urn:microsoft.com/office/officeart/2008/layout/NameandTitleOrganizationalChart"/>
    <dgm:cxn modelId="{83B1BA27-FE36-495B-9533-C1B251C0F597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W &amp; S Maintenance: </a:t>
          </a:r>
        </a:p>
        <a:p>
          <a:r>
            <a:rPr lang="en-ZA" sz="1400" b="1" dirty="0" err="1" smtClean="0"/>
            <a:t>Ficksburg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Superintendent</a:t>
          </a:r>
          <a:endParaRPr lang="en-ZA" sz="11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Maintenance: Sanitation</a:t>
          </a:r>
          <a:endParaRPr lang="en-ZA" sz="1200" b="1" dirty="0">
            <a:solidFill>
              <a:schemeClr val="tx1"/>
            </a:solidFill>
          </a:endParaRPr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000" b="1" dirty="0" smtClean="0">
              <a:solidFill>
                <a:schemeClr val="tx1"/>
              </a:solidFill>
            </a:rPr>
            <a:t>Senior Plumber(TL)</a:t>
          </a:r>
          <a:endParaRPr lang="en-ZA" sz="1000" b="1" u="none" dirty="0">
            <a:solidFill>
              <a:schemeClr val="tx1"/>
            </a:solidFill>
          </a:endParaRPr>
        </a:p>
      </dgm:t>
    </dgm:pt>
    <dgm:pt modelId="{C82395CA-D8C2-4AAA-92BE-3B3992966F1C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Vacuum &amp; Night Soil </a:t>
          </a:r>
          <a:endParaRPr lang="en-ZA" sz="1200" b="1" dirty="0">
            <a:solidFill>
              <a:schemeClr val="tx1"/>
            </a:solidFill>
          </a:endParaRPr>
        </a:p>
      </dgm:t>
    </dgm:pt>
    <dgm:pt modelId="{019A2086-19E8-4339-9922-A137E034AEDB}" type="parTrans" cxnId="{EEE266A8-8A5D-45A6-A97C-A5EC931B268D}">
      <dgm:prSet/>
      <dgm:spPr/>
      <dgm:t>
        <a:bodyPr/>
        <a:lstStyle/>
        <a:p>
          <a:endParaRPr lang="en-ZA"/>
        </a:p>
      </dgm:t>
    </dgm:pt>
    <dgm:pt modelId="{86E6FECF-9344-4D07-B24F-EDDFF82E2448}" type="sibTrans" cxnId="{EEE266A8-8A5D-45A6-A97C-A5EC931B268D}">
      <dgm:prSet custT="1"/>
      <dgm:spPr/>
      <dgm:t>
        <a:bodyPr/>
        <a:lstStyle/>
        <a:p>
          <a:pPr algn="ctr"/>
          <a:r>
            <a:rPr lang="en-ZA" sz="1000" b="1" u="none" dirty="0" smtClean="0">
              <a:solidFill>
                <a:schemeClr val="tx1"/>
              </a:solidFill>
            </a:rPr>
            <a:t>Tractor Driver (TL)</a:t>
          </a:r>
          <a:endParaRPr lang="en-ZA" sz="1000" b="1" u="none" dirty="0">
            <a:solidFill>
              <a:schemeClr val="tx1"/>
            </a:solidFill>
          </a:endParaRPr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Maintenance: Water</a:t>
          </a:r>
          <a:endParaRPr lang="en-ZA" sz="1200" b="1" dirty="0">
            <a:solidFill>
              <a:schemeClr val="tx1"/>
            </a:solidFill>
          </a:endParaRPr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000" b="1" dirty="0" smtClean="0">
              <a:solidFill>
                <a:schemeClr val="tx1"/>
              </a:solidFill>
            </a:rPr>
            <a:t>Senior Plumber (TL)</a:t>
          </a:r>
          <a:endParaRPr lang="en-ZA" sz="1000" b="1" u="sng" dirty="0">
            <a:solidFill>
              <a:schemeClr val="tx1"/>
            </a:solidFill>
          </a:endParaRPr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07002" custScaleY="91866" custLinFactY="-4116" custLinFactNeighborX="-4964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65796" custScaleY="85625" custLinFactNeighborX="21747" custLinFactNeighborY="-545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3" custScaleX="77761" custScaleY="55255" custLinFactNeighborX="-6454" custLinFactNeighborY="-343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3" custScaleX="55233" custScaleY="87152" custLinFactNeighborX="34" custLinFactNeighborY="-8762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1" presStyleCnt="3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1" presStyleCnt="3" custScaleX="81164" custScaleY="57619" custLinFactNeighborX="-2784" custLinFactNeighborY="-343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1" presStyleCnt="3" custScaleX="62679" custScaleY="86439" custLinFactNeighborX="5511" custLinFactNeighborY="-7870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5ABECA89-89FD-4A52-B333-50D65E7823F0}" type="pres">
      <dgm:prSet presAssocID="{019A2086-19E8-4339-9922-A137E034AEDB}" presName="Name37" presStyleLbl="parChTrans1D2" presStyleIdx="2" presStyleCnt="3"/>
      <dgm:spPr/>
      <dgm:t>
        <a:bodyPr/>
        <a:lstStyle/>
        <a:p>
          <a:endParaRPr lang="en-ZA"/>
        </a:p>
      </dgm:t>
    </dgm:pt>
    <dgm:pt modelId="{336AD325-CC1C-4FB5-9533-8ABC7F3449C4}" type="pres">
      <dgm:prSet presAssocID="{C82395CA-D8C2-4AAA-92BE-3B3992966F1C}" presName="hierRoot2" presStyleCnt="0">
        <dgm:presLayoutVars>
          <dgm:hierBranch val="init"/>
        </dgm:presLayoutVars>
      </dgm:prSet>
      <dgm:spPr/>
    </dgm:pt>
    <dgm:pt modelId="{2F918C82-5849-44E9-9EC3-0A1990EC08B4}" type="pres">
      <dgm:prSet presAssocID="{C82395CA-D8C2-4AAA-92BE-3B3992966F1C}" presName="rootComposite" presStyleCnt="0"/>
      <dgm:spPr/>
    </dgm:pt>
    <dgm:pt modelId="{4876691B-8E5A-460E-A58C-93D8F6388B97}" type="pres">
      <dgm:prSet presAssocID="{C82395CA-D8C2-4AAA-92BE-3B3992966F1C}" presName="rootText" presStyleLbl="node1" presStyleIdx="2" presStyleCnt="3" custScaleX="81276" custScaleY="57953" custLinFactNeighborX="9363" custLinFactNeighborY="-414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14D9828-648B-4A28-8BDA-4A07AF4A3927}" type="pres">
      <dgm:prSet presAssocID="{C82395CA-D8C2-4AAA-92BE-3B3992966F1C}" presName="titleText2" presStyleLbl="fgAcc1" presStyleIdx="2" presStyleCnt="3" custScaleX="62491" custScaleY="85939" custLinFactNeighborX="18730" custLinFactNeighborY="-7945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671EFEF-FC93-4E7C-B97C-5B43A0E45C9B}" type="pres">
      <dgm:prSet presAssocID="{C82395CA-D8C2-4AAA-92BE-3B3992966F1C}" presName="rootConnector" presStyleLbl="node2" presStyleIdx="0" presStyleCnt="0"/>
      <dgm:spPr/>
      <dgm:t>
        <a:bodyPr/>
        <a:lstStyle/>
        <a:p>
          <a:endParaRPr lang="en-ZA"/>
        </a:p>
      </dgm:t>
    </dgm:pt>
    <dgm:pt modelId="{35E3A02E-F844-4B75-8402-C46FFAC1CC9C}" type="pres">
      <dgm:prSet presAssocID="{C82395CA-D8C2-4AAA-92BE-3B3992966F1C}" presName="hierChild4" presStyleCnt="0"/>
      <dgm:spPr/>
    </dgm:pt>
    <dgm:pt modelId="{1BB29D30-1A54-445E-8665-C8967FD439A8}" type="pres">
      <dgm:prSet presAssocID="{C82395CA-D8C2-4AAA-92BE-3B3992966F1C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92AE966E-362E-41E5-83BD-C8F7B8148B2C}" type="presOf" srcId="{879DB2BF-A7AF-41C7-A913-81BD207A3CE1}" destId="{611A1E18-4525-4A8F-AAA6-BBCE55B216B7}" srcOrd="1" destOrd="0" presId="urn:microsoft.com/office/officeart/2008/layout/NameandTitleOrganizationalChart"/>
    <dgm:cxn modelId="{A2BB77C1-DD21-4033-9E63-1E1C24B2866F}" type="presOf" srcId="{F4D6F330-0BC4-40AA-A853-D1609A2E80F1}" destId="{FB0EBF0F-E00D-4938-A3A7-A80C835D94FE}" srcOrd="0" destOrd="0" presId="urn:microsoft.com/office/officeart/2008/layout/NameandTitleOrganizationalChart"/>
    <dgm:cxn modelId="{EDE11CD4-8CA0-4662-A239-6A9AD73B9962}" type="presOf" srcId="{019A2086-19E8-4339-9922-A137E034AEDB}" destId="{5ABECA89-89FD-4A52-B333-50D65E7823F0}" srcOrd="0" destOrd="0" presId="urn:microsoft.com/office/officeart/2008/layout/NameandTitleOrganizationalChart"/>
    <dgm:cxn modelId="{EEE266A8-8A5D-45A6-A97C-A5EC931B268D}" srcId="{879DB2BF-A7AF-41C7-A913-81BD207A3CE1}" destId="{C82395CA-D8C2-4AAA-92BE-3B3992966F1C}" srcOrd="2" destOrd="0" parTransId="{019A2086-19E8-4339-9922-A137E034AEDB}" sibTransId="{86E6FECF-9344-4D07-B24F-EDDFF82E2448}"/>
    <dgm:cxn modelId="{97B16862-6E96-4294-8B0F-26F729AFEA5D}" type="presOf" srcId="{DFB0AB05-A5FC-4E14-B0AF-9E10624AB3D9}" destId="{18026753-D20D-4251-AC0E-D53CF6BE4000}" srcOrd="0" destOrd="0" presId="urn:microsoft.com/office/officeart/2008/layout/NameandTitleOrganizationalChart"/>
    <dgm:cxn modelId="{C347E557-B93F-45BC-8B71-9DF45AB28739}" type="presOf" srcId="{F4D6F330-0BC4-40AA-A853-D1609A2E80F1}" destId="{9562F89B-7714-467D-B5D8-43717D1EAF0C}" srcOrd="1" destOrd="0" presId="urn:microsoft.com/office/officeart/2008/layout/NameandTitleOrganizationalChart"/>
    <dgm:cxn modelId="{3E79E9A7-2C52-41E6-962C-E07568088049}" type="presOf" srcId="{50F1B284-CAFB-4997-BD8F-EAEC26B9589B}" destId="{79C3F380-4122-4B11-B588-A7ED5891A4A2}" srcOrd="0" destOrd="0" presId="urn:microsoft.com/office/officeart/2008/layout/NameandTitleOrganizationalChart"/>
    <dgm:cxn modelId="{C71647C3-6134-43C2-8668-141E2D02FD70}" type="presOf" srcId="{879DB2BF-A7AF-41C7-A913-81BD207A3CE1}" destId="{9A2A635C-94C6-4F73-8CE1-DC1AF2485572}" srcOrd="0" destOrd="0" presId="urn:microsoft.com/office/officeart/2008/layout/NameandTitleOrganizationalChart"/>
    <dgm:cxn modelId="{8BE3A50D-8CEC-4F8C-A0D4-7D5D627F061E}" type="presOf" srcId="{EA3744B9-4CB4-4522-A480-B2FF52FEA2E6}" destId="{20E1DEE7-E6A5-43FB-A42E-35A9D361FF20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1" destOrd="0" parTransId="{50D9A47B-0F16-4660-8AB7-9308E50F166E}" sibTransId="{DFB0AB05-A5FC-4E14-B0AF-9E10624AB3D9}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8030A4B4-A610-4BB7-A7CD-A2E027786767}" type="presOf" srcId="{86E6FECF-9344-4D07-B24F-EDDFF82E2448}" destId="{114D9828-648B-4A28-8BDA-4A07AF4A3927}" srcOrd="0" destOrd="0" presId="urn:microsoft.com/office/officeart/2008/layout/NameandTitleOrganizationalChart"/>
    <dgm:cxn modelId="{ADE6E9A6-4125-40F1-AEA4-868DEE3ACE63}" type="presOf" srcId="{C82395CA-D8C2-4AAA-92BE-3B3992966F1C}" destId="{4876691B-8E5A-460E-A58C-93D8F6388B97}" srcOrd="0" destOrd="0" presId="urn:microsoft.com/office/officeart/2008/layout/NameandTitleOrganizationalChart"/>
    <dgm:cxn modelId="{391B3155-1CE1-43AC-8BB3-FBC60AA2AAAC}" type="presOf" srcId="{72468D02-C1B0-4F13-93B1-9359D073663A}" destId="{97E9D2C7-7039-4FF8-8B23-69165CD2E60A}" srcOrd="0" destOrd="0" presId="urn:microsoft.com/office/officeart/2008/layout/NameandTitleOrganizationalChart"/>
    <dgm:cxn modelId="{47E0F698-B40E-4562-B7A4-2BCCC15A0ADD}" type="presOf" srcId="{50D9A47B-0F16-4660-8AB7-9308E50F166E}" destId="{E43DA2C8-013C-4103-AE8B-ACA538BC0873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0" destOrd="0" parTransId="{8EDB9CC8-76F9-440E-9283-7A55DCEBA384}" sibTransId="{50F1B284-CAFB-4997-BD8F-EAEC26B9589B}"/>
    <dgm:cxn modelId="{AFA18296-C1CB-4FAB-A64A-0279AA81CFC3}" type="presOf" srcId="{EDA635C8-BC27-4E01-831D-7B6A7AFD832C}" destId="{B601E74C-3EE7-4660-A5BC-E5021C85E6EF}" srcOrd="0" destOrd="0" presId="urn:microsoft.com/office/officeart/2008/layout/NameandTitleOrganizationalChart"/>
    <dgm:cxn modelId="{C2FB4A3A-A183-4157-8AAF-3576A212DDA4}" type="presOf" srcId="{C82395CA-D8C2-4AAA-92BE-3B3992966F1C}" destId="{D671EFEF-FC93-4E7C-B97C-5B43A0E45C9B}" srcOrd="1" destOrd="0" presId="urn:microsoft.com/office/officeart/2008/layout/NameandTitleOrganizationalChart"/>
    <dgm:cxn modelId="{950557E7-C1CA-4A2E-9959-296E16155240}" type="presOf" srcId="{72468D02-C1B0-4F13-93B1-9359D073663A}" destId="{0E9F403C-2710-480C-BDB9-6B15B91357D5}" srcOrd="1" destOrd="0" presId="urn:microsoft.com/office/officeart/2008/layout/NameandTitleOrganizationalChart"/>
    <dgm:cxn modelId="{5BD43261-9BAF-49A2-8AF3-27302F272EFD}" type="presOf" srcId="{8EDB9CC8-76F9-440E-9283-7A55DCEBA384}" destId="{5D708B74-ACE9-453F-B044-635E9E7D4DD9}" srcOrd="0" destOrd="0" presId="urn:microsoft.com/office/officeart/2008/layout/NameandTitleOrganizationalChart"/>
    <dgm:cxn modelId="{C3D00EA8-AA2F-4893-B13F-1ABF7EA1C6BC}" type="presParOf" srcId="{B601E74C-3EE7-4660-A5BC-E5021C85E6EF}" destId="{DBE5BE5E-BC47-40B9-B9EF-2D199C2B7485}" srcOrd="0" destOrd="0" presId="urn:microsoft.com/office/officeart/2008/layout/NameandTitleOrganizationalChart"/>
    <dgm:cxn modelId="{EF345DD1-E78A-4990-8167-94896BA68324}" type="presParOf" srcId="{DBE5BE5E-BC47-40B9-B9EF-2D199C2B7485}" destId="{801185BB-B245-410E-98AB-4431D276F903}" srcOrd="0" destOrd="0" presId="urn:microsoft.com/office/officeart/2008/layout/NameandTitleOrganizationalChart"/>
    <dgm:cxn modelId="{428E56A4-ED6F-48F0-9C80-D451198C8749}" type="presParOf" srcId="{801185BB-B245-410E-98AB-4431D276F903}" destId="{9A2A635C-94C6-4F73-8CE1-DC1AF2485572}" srcOrd="0" destOrd="0" presId="urn:microsoft.com/office/officeart/2008/layout/NameandTitleOrganizationalChart"/>
    <dgm:cxn modelId="{996DE22A-A02B-4B5E-A662-CA7614173B11}" type="presParOf" srcId="{801185BB-B245-410E-98AB-4431D276F903}" destId="{20E1DEE7-E6A5-43FB-A42E-35A9D361FF20}" srcOrd="1" destOrd="0" presId="urn:microsoft.com/office/officeart/2008/layout/NameandTitleOrganizationalChart"/>
    <dgm:cxn modelId="{DFB3AF1F-AD98-498F-ADB1-81D9097A3BB9}" type="presParOf" srcId="{801185BB-B245-410E-98AB-4431D276F903}" destId="{611A1E18-4525-4A8F-AAA6-BBCE55B216B7}" srcOrd="2" destOrd="0" presId="urn:microsoft.com/office/officeart/2008/layout/NameandTitleOrganizationalChart"/>
    <dgm:cxn modelId="{CCCF6610-DE0F-4812-868E-7C1250D80E59}" type="presParOf" srcId="{DBE5BE5E-BC47-40B9-B9EF-2D199C2B7485}" destId="{259A3D63-9961-4305-B5AD-A7557B55B39C}" srcOrd="1" destOrd="0" presId="urn:microsoft.com/office/officeart/2008/layout/NameandTitleOrganizationalChart"/>
    <dgm:cxn modelId="{A40B4B45-E025-4EA6-A365-5E0666E0CBF6}" type="presParOf" srcId="{259A3D63-9961-4305-B5AD-A7557B55B39C}" destId="{5D708B74-ACE9-453F-B044-635E9E7D4DD9}" srcOrd="0" destOrd="0" presId="urn:microsoft.com/office/officeart/2008/layout/NameandTitleOrganizationalChart"/>
    <dgm:cxn modelId="{73792DAF-CC9B-43B1-BBD1-38C08E826F72}" type="presParOf" srcId="{259A3D63-9961-4305-B5AD-A7557B55B39C}" destId="{666FA93E-7F22-439D-9C17-F019BB023FD1}" srcOrd="1" destOrd="0" presId="urn:microsoft.com/office/officeart/2008/layout/NameandTitleOrganizationalChart"/>
    <dgm:cxn modelId="{39BC61E2-04D0-4B4A-ADD6-16FD1B848493}" type="presParOf" srcId="{666FA93E-7F22-439D-9C17-F019BB023FD1}" destId="{E59E8B22-1174-4CD1-92A1-86A246D678C6}" srcOrd="0" destOrd="0" presId="urn:microsoft.com/office/officeart/2008/layout/NameandTitleOrganizationalChart"/>
    <dgm:cxn modelId="{6199557D-4CBA-43C5-82FD-9506F7ECAC21}" type="presParOf" srcId="{E59E8B22-1174-4CD1-92A1-86A246D678C6}" destId="{FB0EBF0F-E00D-4938-A3A7-A80C835D94FE}" srcOrd="0" destOrd="0" presId="urn:microsoft.com/office/officeart/2008/layout/NameandTitleOrganizationalChart"/>
    <dgm:cxn modelId="{D19CA5D3-E42F-4886-B613-85644ED8DFEA}" type="presParOf" srcId="{E59E8B22-1174-4CD1-92A1-86A246D678C6}" destId="{79C3F380-4122-4B11-B588-A7ED5891A4A2}" srcOrd="1" destOrd="0" presId="urn:microsoft.com/office/officeart/2008/layout/NameandTitleOrganizationalChart"/>
    <dgm:cxn modelId="{0C719C35-BAB1-4BB0-81C2-02B893BC4332}" type="presParOf" srcId="{E59E8B22-1174-4CD1-92A1-86A246D678C6}" destId="{9562F89B-7714-467D-B5D8-43717D1EAF0C}" srcOrd="2" destOrd="0" presId="urn:microsoft.com/office/officeart/2008/layout/NameandTitleOrganizationalChart"/>
    <dgm:cxn modelId="{605E0807-A531-4A3E-BC9E-B6B3FB854D5A}" type="presParOf" srcId="{666FA93E-7F22-439D-9C17-F019BB023FD1}" destId="{14C4DF90-8FFF-4507-AB50-F037C4B74151}" srcOrd="1" destOrd="0" presId="urn:microsoft.com/office/officeart/2008/layout/NameandTitleOrganizationalChart"/>
    <dgm:cxn modelId="{C1515552-8EF4-4ADB-9B5F-77D3F1EFE8DE}" type="presParOf" srcId="{666FA93E-7F22-439D-9C17-F019BB023FD1}" destId="{B24247EB-D938-415C-B35D-E9E1D325B7CB}" srcOrd="2" destOrd="0" presId="urn:microsoft.com/office/officeart/2008/layout/NameandTitleOrganizationalChart"/>
    <dgm:cxn modelId="{F50DBC7C-2B2E-4B10-B7F3-0531790666B5}" type="presParOf" srcId="{259A3D63-9961-4305-B5AD-A7557B55B39C}" destId="{E43DA2C8-013C-4103-AE8B-ACA538BC0873}" srcOrd="2" destOrd="0" presId="urn:microsoft.com/office/officeart/2008/layout/NameandTitleOrganizationalChart"/>
    <dgm:cxn modelId="{4EB418A9-281E-408A-9069-0B6DF9D6B976}" type="presParOf" srcId="{259A3D63-9961-4305-B5AD-A7557B55B39C}" destId="{2ACF981C-4543-4E95-82F3-53070EC88BCD}" srcOrd="3" destOrd="0" presId="urn:microsoft.com/office/officeart/2008/layout/NameandTitleOrganizationalChart"/>
    <dgm:cxn modelId="{2195B29C-6E2E-44D6-AA49-6EA3D5A14B1F}" type="presParOf" srcId="{2ACF981C-4543-4E95-82F3-53070EC88BCD}" destId="{ECFFA8D4-61DC-4F1A-8F87-8FF31555D999}" srcOrd="0" destOrd="0" presId="urn:microsoft.com/office/officeart/2008/layout/NameandTitleOrganizationalChart"/>
    <dgm:cxn modelId="{5C9F597A-14F8-421C-B77E-7705D0E24D13}" type="presParOf" srcId="{ECFFA8D4-61DC-4F1A-8F87-8FF31555D999}" destId="{97E9D2C7-7039-4FF8-8B23-69165CD2E60A}" srcOrd="0" destOrd="0" presId="urn:microsoft.com/office/officeart/2008/layout/NameandTitleOrganizationalChart"/>
    <dgm:cxn modelId="{8F32A49D-2E26-45B6-B442-C89A1953B072}" type="presParOf" srcId="{ECFFA8D4-61DC-4F1A-8F87-8FF31555D999}" destId="{18026753-D20D-4251-AC0E-D53CF6BE4000}" srcOrd="1" destOrd="0" presId="urn:microsoft.com/office/officeart/2008/layout/NameandTitleOrganizationalChart"/>
    <dgm:cxn modelId="{65239024-9F69-40B7-8138-1779EFE463EA}" type="presParOf" srcId="{ECFFA8D4-61DC-4F1A-8F87-8FF31555D999}" destId="{0E9F403C-2710-480C-BDB9-6B15B91357D5}" srcOrd="2" destOrd="0" presId="urn:microsoft.com/office/officeart/2008/layout/NameandTitleOrganizationalChart"/>
    <dgm:cxn modelId="{6EBC36A2-2000-4AFF-BBE2-4416B6D15E36}" type="presParOf" srcId="{2ACF981C-4543-4E95-82F3-53070EC88BCD}" destId="{809972A4-68C6-4D50-841E-C05481202F8C}" srcOrd="1" destOrd="0" presId="urn:microsoft.com/office/officeart/2008/layout/NameandTitleOrganizationalChart"/>
    <dgm:cxn modelId="{3B496B8A-DEF7-4170-9481-EC652EF43AAE}" type="presParOf" srcId="{2ACF981C-4543-4E95-82F3-53070EC88BCD}" destId="{3FADDA9A-6C38-43D4-9618-F8D844504CCE}" srcOrd="2" destOrd="0" presId="urn:microsoft.com/office/officeart/2008/layout/NameandTitleOrganizationalChart"/>
    <dgm:cxn modelId="{0736D8E3-0BF3-4EE3-936B-423E32668981}" type="presParOf" srcId="{259A3D63-9961-4305-B5AD-A7557B55B39C}" destId="{5ABECA89-89FD-4A52-B333-50D65E7823F0}" srcOrd="4" destOrd="0" presId="urn:microsoft.com/office/officeart/2008/layout/NameandTitleOrganizationalChart"/>
    <dgm:cxn modelId="{096FB2AE-E7F8-43B5-85AD-61E7D5722B2E}" type="presParOf" srcId="{259A3D63-9961-4305-B5AD-A7557B55B39C}" destId="{336AD325-CC1C-4FB5-9533-8ABC7F3449C4}" srcOrd="5" destOrd="0" presId="urn:microsoft.com/office/officeart/2008/layout/NameandTitleOrganizationalChart"/>
    <dgm:cxn modelId="{8960D663-BA8E-439D-B831-64D20565D53B}" type="presParOf" srcId="{336AD325-CC1C-4FB5-9533-8ABC7F3449C4}" destId="{2F918C82-5849-44E9-9EC3-0A1990EC08B4}" srcOrd="0" destOrd="0" presId="urn:microsoft.com/office/officeart/2008/layout/NameandTitleOrganizationalChart"/>
    <dgm:cxn modelId="{2B11D2D1-F515-4C4D-8B73-FBF48B8C223A}" type="presParOf" srcId="{2F918C82-5849-44E9-9EC3-0A1990EC08B4}" destId="{4876691B-8E5A-460E-A58C-93D8F6388B97}" srcOrd="0" destOrd="0" presId="urn:microsoft.com/office/officeart/2008/layout/NameandTitleOrganizationalChart"/>
    <dgm:cxn modelId="{2C3B18C3-8E11-45EE-8F3E-D3DC4C784CF0}" type="presParOf" srcId="{2F918C82-5849-44E9-9EC3-0A1990EC08B4}" destId="{114D9828-648B-4A28-8BDA-4A07AF4A3927}" srcOrd="1" destOrd="0" presId="urn:microsoft.com/office/officeart/2008/layout/NameandTitleOrganizationalChart"/>
    <dgm:cxn modelId="{484B4FF5-44D5-40B9-BF28-6C2E77FE7564}" type="presParOf" srcId="{2F918C82-5849-44E9-9EC3-0A1990EC08B4}" destId="{D671EFEF-FC93-4E7C-B97C-5B43A0E45C9B}" srcOrd="2" destOrd="0" presId="urn:microsoft.com/office/officeart/2008/layout/NameandTitleOrganizationalChart"/>
    <dgm:cxn modelId="{7D386918-6160-41C5-84BC-613DC0AD9B7A}" type="presParOf" srcId="{336AD325-CC1C-4FB5-9533-8ABC7F3449C4}" destId="{35E3A02E-F844-4B75-8402-C46FFAC1CC9C}" srcOrd="1" destOrd="0" presId="urn:microsoft.com/office/officeart/2008/layout/NameandTitleOrganizationalChart"/>
    <dgm:cxn modelId="{D8AA164E-DF87-4D14-A688-13429C7165E3}" type="presParOf" srcId="{336AD325-CC1C-4FB5-9533-8ABC7F3449C4}" destId="{1BB29D30-1A54-445E-8665-C8967FD439A8}" srcOrd="2" destOrd="0" presId="urn:microsoft.com/office/officeart/2008/layout/NameandTitleOrganizationalChart"/>
    <dgm:cxn modelId="{F3ED272E-C8F3-4CCC-8586-15E05E3E0D95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W &amp; S Maintenance: </a:t>
          </a:r>
        </a:p>
        <a:p>
          <a:r>
            <a:rPr lang="en-ZA" sz="1400" b="1" dirty="0" err="1" smtClean="0"/>
            <a:t>Clocolan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Superintendent</a:t>
          </a:r>
          <a:endParaRPr lang="en-ZA" sz="11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Maintenance: Sanitation</a:t>
          </a:r>
          <a:endParaRPr lang="en-ZA" sz="1200" b="1" dirty="0">
            <a:solidFill>
              <a:schemeClr val="tx1"/>
            </a:solidFill>
          </a:endParaRPr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000" b="1" dirty="0" smtClean="0">
              <a:solidFill>
                <a:schemeClr val="tx1"/>
              </a:solidFill>
            </a:rPr>
            <a:t>Senior Plumber (TL)</a:t>
          </a:r>
          <a:endParaRPr lang="en-ZA" sz="1000" b="1" u="none" dirty="0">
            <a:solidFill>
              <a:schemeClr val="tx1"/>
            </a:solidFill>
          </a:endParaRPr>
        </a:p>
      </dgm:t>
    </dgm:pt>
    <dgm:pt modelId="{79A2437D-C10F-4488-8FBB-DB442965CAE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Vacuum &amp; Night Soil </a:t>
          </a:r>
          <a:endParaRPr lang="en-ZA" sz="1200" b="1" dirty="0">
            <a:solidFill>
              <a:schemeClr val="tx1"/>
            </a:solidFill>
          </a:endParaRPr>
        </a:p>
      </dgm:t>
    </dgm:pt>
    <dgm:pt modelId="{EE3AAB6A-A825-4B4C-B9C9-BE02211B2A5C}" type="sibTrans" cxnId="{965BD549-5EFE-4D48-B11C-13B1903D287E}">
      <dgm:prSet custT="1"/>
      <dgm:spPr/>
      <dgm:t>
        <a:bodyPr/>
        <a:lstStyle/>
        <a:p>
          <a:pPr algn="ctr"/>
          <a:r>
            <a:rPr lang="en-ZA" sz="1000" b="1" u="none" dirty="0" smtClean="0">
              <a:solidFill>
                <a:schemeClr val="tx1"/>
              </a:solidFill>
            </a:rPr>
            <a:t>Tractor Driver (TL)</a:t>
          </a:r>
          <a:endParaRPr lang="en-ZA" sz="1000" b="1" u="none" dirty="0">
            <a:solidFill>
              <a:schemeClr val="tx1"/>
            </a:solidFill>
          </a:endParaRPr>
        </a:p>
      </dgm:t>
    </dgm:pt>
    <dgm:pt modelId="{9190C877-5753-46FF-A517-F91067D91B31}" type="parTrans" cxnId="{965BD549-5EFE-4D48-B11C-13B1903D287E}">
      <dgm:prSet/>
      <dgm:spPr/>
      <dgm:t>
        <a:bodyPr/>
        <a:lstStyle/>
        <a:p>
          <a:endParaRPr lang="en-ZA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Maintenance: Water</a:t>
          </a:r>
          <a:endParaRPr lang="en-ZA" sz="1200" b="1" dirty="0">
            <a:solidFill>
              <a:schemeClr val="tx1"/>
            </a:solidFill>
          </a:endParaRPr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000" b="1" u="none" dirty="0" smtClean="0">
              <a:solidFill>
                <a:schemeClr val="tx1"/>
              </a:solidFill>
            </a:rPr>
            <a:t>Senior Plumber (TL) </a:t>
          </a:r>
          <a:endParaRPr lang="en-ZA" sz="1000" b="1" u="none" dirty="0">
            <a:solidFill>
              <a:schemeClr val="tx1"/>
            </a:solidFill>
          </a:endParaRPr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98966" custScaleY="91866" custLinFactY="-4116" custLinFactNeighborX="-4964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59562" custScaleY="85625" custLinFactNeighborX="17608" custLinFactNeighborY="-543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3" custScaleX="80517" custScaleY="55255" custLinFactNeighborX="-12697" custLinFactNeighborY="-279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3" custScaleX="67679" custScaleY="87152" custLinFactNeighborX="-7878" custLinFactNeighborY="-8822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1" presStyleCnt="3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1" presStyleCnt="3" custScaleX="87652" custScaleY="57619" custLinFactNeighborX="-1419" custLinFactNeighborY="-279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1" presStyleCnt="3" custScaleX="69286" custScaleY="91903" custLinFactNeighborX="10898" custLinFactNeighborY="-6995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CD1EDFE7-85B1-4E40-82E6-691300D1B6E8}" type="pres">
      <dgm:prSet presAssocID="{9190C877-5753-46FF-A517-F91067D91B31}" presName="Name37" presStyleLbl="parChTrans1D2" presStyleIdx="2" presStyleCnt="3"/>
      <dgm:spPr/>
      <dgm:t>
        <a:bodyPr/>
        <a:lstStyle/>
        <a:p>
          <a:endParaRPr lang="en-ZA"/>
        </a:p>
      </dgm:t>
    </dgm:pt>
    <dgm:pt modelId="{C666A8BE-EA71-42E2-B334-7C60BA5BD701}" type="pres">
      <dgm:prSet presAssocID="{79A2437D-C10F-4488-8FBB-DB442965CAE0}" presName="hierRoot2" presStyleCnt="0">
        <dgm:presLayoutVars>
          <dgm:hierBranch val="init"/>
        </dgm:presLayoutVars>
      </dgm:prSet>
      <dgm:spPr/>
    </dgm:pt>
    <dgm:pt modelId="{376A393C-ABF5-4583-8B44-8F3457B7B667}" type="pres">
      <dgm:prSet presAssocID="{79A2437D-C10F-4488-8FBB-DB442965CAE0}" presName="rootComposite" presStyleCnt="0"/>
      <dgm:spPr/>
    </dgm:pt>
    <dgm:pt modelId="{E1CF0DAA-36F8-4BBB-A8E9-12756BD514AD}" type="pres">
      <dgm:prSet presAssocID="{79A2437D-C10F-4488-8FBB-DB442965CAE0}" presName="rootText" presStyleLbl="node1" presStyleIdx="2" presStyleCnt="3" custScaleX="83182" custScaleY="58206" custLinFactNeighborX="14236" custLinFactNeighborY="-279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F08C5ED-7AF8-4BF6-82CA-A4DF5915AA00}" type="pres">
      <dgm:prSet presAssocID="{79A2437D-C10F-4488-8FBB-DB442965CAE0}" presName="titleText2" presStyleLbl="fgAcc1" presStyleIdx="2" presStyleCnt="3" custScaleX="61096" custScaleY="92218" custLinFactNeighborX="21949" custLinFactNeighborY="-7972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D4018CC-F8C7-44F9-9A66-C6454E85F683}" type="pres">
      <dgm:prSet presAssocID="{79A2437D-C10F-4488-8FBB-DB442965CAE0}" presName="rootConnector" presStyleLbl="node2" presStyleIdx="0" presStyleCnt="0"/>
      <dgm:spPr/>
      <dgm:t>
        <a:bodyPr/>
        <a:lstStyle/>
        <a:p>
          <a:endParaRPr lang="en-ZA"/>
        </a:p>
      </dgm:t>
    </dgm:pt>
    <dgm:pt modelId="{8F996FD8-C9BB-44DD-84B2-909CDB56D7D3}" type="pres">
      <dgm:prSet presAssocID="{79A2437D-C10F-4488-8FBB-DB442965CAE0}" presName="hierChild4" presStyleCnt="0"/>
      <dgm:spPr/>
    </dgm:pt>
    <dgm:pt modelId="{A8AC7F5C-68F9-4C80-AF2D-B863E789AE4C}" type="pres">
      <dgm:prSet presAssocID="{79A2437D-C10F-4488-8FBB-DB442965CAE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3920B0B1-6081-4F1A-BC2B-93876037B175}" type="presOf" srcId="{72468D02-C1B0-4F13-93B1-9359D073663A}" destId="{97E9D2C7-7039-4FF8-8B23-69165CD2E60A}" srcOrd="0" destOrd="0" presId="urn:microsoft.com/office/officeart/2008/layout/NameandTitleOrganizationalChart"/>
    <dgm:cxn modelId="{290D938D-E94C-42A4-8784-4C7B8BC12947}" type="presOf" srcId="{EE3AAB6A-A825-4B4C-B9C9-BE02211B2A5C}" destId="{DF08C5ED-7AF8-4BF6-82CA-A4DF5915AA00}" srcOrd="0" destOrd="0" presId="urn:microsoft.com/office/officeart/2008/layout/NameandTitleOrganizationalChart"/>
    <dgm:cxn modelId="{EA7A9E04-D39B-4EC4-8749-627502D85073}" type="presOf" srcId="{EA3744B9-4CB4-4522-A480-B2FF52FEA2E6}" destId="{20E1DEE7-E6A5-43FB-A42E-35A9D361FF20}" srcOrd="0" destOrd="0" presId="urn:microsoft.com/office/officeart/2008/layout/NameandTitleOrganizationalChart"/>
    <dgm:cxn modelId="{B7CFD5D7-E01A-4656-8B65-3123577D8618}" type="presOf" srcId="{79A2437D-C10F-4488-8FBB-DB442965CAE0}" destId="{E1CF0DAA-36F8-4BBB-A8E9-12756BD514AD}" srcOrd="0" destOrd="0" presId="urn:microsoft.com/office/officeart/2008/layout/NameandTitleOrganizationalChart"/>
    <dgm:cxn modelId="{07F218C6-687A-486C-A148-63EDAE880A76}" type="presOf" srcId="{50F1B284-CAFB-4997-BD8F-EAEC26B9589B}" destId="{79C3F380-4122-4B11-B588-A7ED5891A4A2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1" destOrd="0" parTransId="{50D9A47B-0F16-4660-8AB7-9308E50F166E}" sibTransId="{DFB0AB05-A5FC-4E14-B0AF-9E10624AB3D9}"/>
    <dgm:cxn modelId="{C3ABF9DB-AA75-4A76-9B2D-02033D487F80}" type="presOf" srcId="{50D9A47B-0F16-4660-8AB7-9308E50F166E}" destId="{E43DA2C8-013C-4103-AE8B-ACA538BC0873}" srcOrd="0" destOrd="0" presId="urn:microsoft.com/office/officeart/2008/layout/NameandTitleOrganizationalChart"/>
    <dgm:cxn modelId="{965BD549-5EFE-4D48-B11C-13B1903D287E}" srcId="{879DB2BF-A7AF-41C7-A913-81BD207A3CE1}" destId="{79A2437D-C10F-4488-8FBB-DB442965CAE0}" srcOrd="2" destOrd="0" parTransId="{9190C877-5753-46FF-A517-F91067D91B31}" sibTransId="{EE3AAB6A-A825-4B4C-B9C9-BE02211B2A5C}"/>
    <dgm:cxn modelId="{4EE5174F-A778-4F08-B6A6-7975A5FC3073}" type="presOf" srcId="{F4D6F330-0BC4-40AA-A853-D1609A2E80F1}" destId="{FB0EBF0F-E00D-4938-A3A7-A80C835D94FE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A9F9C1D9-3ACA-4B00-89F5-8AC60F57D5B8}" type="presOf" srcId="{F4D6F330-0BC4-40AA-A853-D1609A2E80F1}" destId="{9562F89B-7714-467D-B5D8-43717D1EAF0C}" srcOrd="1" destOrd="0" presId="urn:microsoft.com/office/officeart/2008/layout/NameandTitleOrganizationalChart"/>
    <dgm:cxn modelId="{EDAFF1B8-E3A0-426F-AB85-0319826A93EC}" type="presOf" srcId="{EDA635C8-BC27-4E01-831D-7B6A7AFD832C}" destId="{B601E74C-3EE7-4660-A5BC-E5021C85E6EF}" srcOrd="0" destOrd="0" presId="urn:microsoft.com/office/officeart/2008/layout/NameandTitleOrganizationalChart"/>
    <dgm:cxn modelId="{7EBB9216-2935-4C2A-8EA2-69424B91D03C}" type="presOf" srcId="{879DB2BF-A7AF-41C7-A913-81BD207A3CE1}" destId="{9A2A635C-94C6-4F73-8CE1-DC1AF2485572}" srcOrd="0" destOrd="0" presId="urn:microsoft.com/office/officeart/2008/layout/NameandTitleOrganizationalChart"/>
    <dgm:cxn modelId="{35AEFC16-305A-4109-B8D8-5D6731E9F580}" type="presOf" srcId="{8EDB9CC8-76F9-440E-9283-7A55DCEBA384}" destId="{5D708B74-ACE9-453F-B044-635E9E7D4DD9}" srcOrd="0" destOrd="0" presId="urn:microsoft.com/office/officeart/2008/layout/NameandTitleOrganizationalChart"/>
    <dgm:cxn modelId="{A91F845A-0CAE-41E8-A7E9-D4566B041A87}" type="presOf" srcId="{79A2437D-C10F-4488-8FBB-DB442965CAE0}" destId="{4D4018CC-F8C7-44F9-9A66-C6454E85F683}" srcOrd="1" destOrd="0" presId="urn:microsoft.com/office/officeart/2008/layout/NameandTitleOrganizationalChart"/>
    <dgm:cxn modelId="{B6F41894-BEF2-4609-ACB8-B8FF12E0F4A7}" srcId="{879DB2BF-A7AF-41C7-A913-81BD207A3CE1}" destId="{F4D6F330-0BC4-40AA-A853-D1609A2E80F1}" srcOrd="0" destOrd="0" parTransId="{8EDB9CC8-76F9-440E-9283-7A55DCEBA384}" sibTransId="{50F1B284-CAFB-4997-BD8F-EAEC26B9589B}"/>
    <dgm:cxn modelId="{C4306C95-9457-4DE0-B28E-9D6247361B50}" type="presOf" srcId="{DFB0AB05-A5FC-4E14-B0AF-9E10624AB3D9}" destId="{18026753-D20D-4251-AC0E-D53CF6BE4000}" srcOrd="0" destOrd="0" presId="urn:microsoft.com/office/officeart/2008/layout/NameandTitleOrganizationalChart"/>
    <dgm:cxn modelId="{E0CBC463-3399-42E4-BD93-27C110D50A83}" type="presOf" srcId="{72468D02-C1B0-4F13-93B1-9359D073663A}" destId="{0E9F403C-2710-480C-BDB9-6B15B91357D5}" srcOrd="1" destOrd="0" presId="urn:microsoft.com/office/officeart/2008/layout/NameandTitleOrganizationalChart"/>
    <dgm:cxn modelId="{9C9EA651-C775-448F-8366-A0B30ACF2460}" type="presOf" srcId="{9190C877-5753-46FF-A517-F91067D91B31}" destId="{CD1EDFE7-85B1-4E40-82E6-691300D1B6E8}" srcOrd="0" destOrd="0" presId="urn:microsoft.com/office/officeart/2008/layout/NameandTitleOrganizationalChart"/>
    <dgm:cxn modelId="{AF96DFB7-726F-4145-B5ED-72B3AFEB62E0}" type="presOf" srcId="{879DB2BF-A7AF-41C7-A913-81BD207A3CE1}" destId="{611A1E18-4525-4A8F-AAA6-BBCE55B216B7}" srcOrd="1" destOrd="0" presId="urn:microsoft.com/office/officeart/2008/layout/NameandTitleOrganizationalChart"/>
    <dgm:cxn modelId="{3B6DF56B-85C6-4031-B8FF-102FE446F344}" type="presParOf" srcId="{B601E74C-3EE7-4660-A5BC-E5021C85E6EF}" destId="{DBE5BE5E-BC47-40B9-B9EF-2D199C2B7485}" srcOrd="0" destOrd="0" presId="urn:microsoft.com/office/officeart/2008/layout/NameandTitleOrganizationalChart"/>
    <dgm:cxn modelId="{B291D9F3-35C2-4FA4-9424-05ADA65351A9}" type="presParOf" srcId="{DBE5BE5E-BC47-40B9-B9EF-2D199C2B7485}" destId="{801185BB-B245-410E-98AB-4431D276F903}" srcOrd="0" destOrd="0" presId="urn:microsoft.com/office/officeart/2008/layout/NameandTitleOrganizationalChart"/>
    <dgm:cxn modelId="{59C11F33-3880-4352-91BD-569D6342330D}" type="presParOf" srcId="{801185BB-B245-410E-98AB-4431D276F903}" destId="{9A2A635C-94C6-4F73-8CE1-DC1AF2485572}" srcOrd="0" destOrd="0" presId="urn:microsoft.com/office/officeart/2008/layout/NameandTitleOrganizationalChart"/>
    <dgm:cxn modelId="{4240D427-EF5A-475F-812B-5D0726ACE1BF}" type="presParOf" srcId="{801185BB-B245-410E-98AB-4431D276F903}" destId="{20E1DEE7-E6A5-43FB-A42E-35A9D361FF20}" srcOrd="1" destOrd="0" presId="urn:microsoft.com/office/officeart/2008/layout/NameandTitleOrganizationalChart"/>
    <dgm:cxn modelId="{C99F368E-9F03-4E29-9EBC-2C6170EAE15F}" type="presParOf" srcId="{801185BB-B245-410E-98AB-4431D276F903}" destId="{611A1E18-4525-4A8F-AAA6-BBCE55B216B7}" srcOrd="2" destOrd="0" presId="urn:microsoft.com/office/officeart/2008/layout/NameandTitleOrganizationalChart"/>
    <dgm:cxn modelId="{1DC34A9E-143F-458C-8C8A-637AFEB4FD92}" type="presParOf" srcId="{DBE5BE5E-BC47-40B9-B9EF-2D199C2B7485}" destId="{259A3D63-9961-4305-B5AD-A7557B55B39C}" srcOrd="1" destOrd="0" presId="urn:microsoft.com/office/officeart/2008/layout/NameandTitleOrganizationalChart"/>
    <dgm:cxn modelId="{8A292373-23CD-46AE-9657-133A543F0ECF}" type="presParOf" srcId="{259A3D63-9961-4305-B5AD-A7557B55B39C}" destId="{5D708B74-ACE9-453F-B044-635E9E7D4DD9}" srcOrd="0" destOrd="0" presId="urn:microsoft.com/office/officeart/2008/layout/NameandTitleOrganizationalChart"/>
    <dgm:cxn modelId="{A369F075-A1A1-4CB8-81ED-E1B853C51458}" type="presParOf" srcId="{259A3D63-9961-4305-B5AD-A7557B55B39C}" destId="{666FA93E-7F22-439D-9C17-F019BB023FD1}" srcOrd="1" destOrd="0" presId="urn:microsoft.com/office/officeart/2008/layout/NameandTitleOrganizationalChart"/>
    <dgm:cxn modelId="{A7681F2F-D518-4E8B-BADA-BD9BABC4C041}" type="presParOf" srcId="{666FA93E-7F22-439D-9C17-F019BB023FD1}" destId="{E59E8B22-1174-4CD1-92A1-86A246D678C6}" srcOrd="0" destOrd="0" presId="urn:microsoft.com/office/officeart/2008/layout/NameandTitleOrganizationalChart"/>
    <dgm:cxn modelId="{1B43F08C-DB40-4C4C-952E-0C417307D7CC}" type="presParOf" srcId="{E59E8B22-1174-4CD1-92A1-86A246D678C6}" destId="{FB0EBF0F-E00D-4938-A3A7-A80C835D94FE}" srcOrd="0" destOrd="0" presId="urn:microsoft.com/office/officeart/2008/layout/NameandTitleOrganizationalChart"/>
    <dgm:cxn modelId="{8F1182BB-5D9C-4CD8-9AE4-BE2868D0D94D}" type="presParOf" srcId="{E59E8B22-1174-4CD1-92A1-86A246D678C6}" destId="{79C3F380-4122-4B11-B588-A7ED5891A4A2}" srcOrd="1" destOrd="0" presId="urn:microsoft.com/office/officeart/2008/layout/NameandTitleOrganizationalChart"/>
    <dgm:cxn modelId="{12BE9CAC-4B61-427C-8DA0-7B491367E39B}" type="presParOf" srcId="{E59E8B22-1174-4CD1-92A1-86A246D678C6}" destId="{9562F89B-7714-467D-B5D8-43717D1EAF0C}" srcOrd="2" destOrd="0" presId="urn:microsoft.com/office/officeart/2008/layout/NameandTitleOrganizationalChart"/>
    <dgm:cxn modelId="{D7632BA3-7676-4BA9-8EDF-A42BC8717FF7}" type="presParOf" srcId="{666FA93E-7F22-439D-9C17-F019BB023FD1}" destId="{14C4DF90-8FFF-4507-AB50-F037C4B74151}" srcOrd="1" destOrd="0" presId="urn:microsoft.com/office/officeart/2008/layout/NameandTitleOrganizationalChart"/>
    <dgm:cxn modelId="{8C4BC71C-1ED1-4028-AB73-E28D72EA8B47}" type="presParOf" srcId="{666FA93E-7F22-439D-9C17-F019BB023FD1}" destId="{B24247EB-D938-415C-B35D-E9E1D325B7CB}" srcOrd="2" destOrd="0" presId="urn:microsoft.com/office/officeart/2008/layout/NameandTitleOrganizationalChart"/>
    <dgm:cxn modelId="{05042BE4-B4B3-4268-8229-30A8E85F5D80}" type="presParOf" srcId="{259A3D63-9961-4305-B5AD-A7557B55B39C}" destId="{E43DA2C8-013C-4103-AE8B-ACA538BC0873}" srcOrd="2" destOrd="0" presId="urn:microsoft.com/office/officeart/2008/layout/NameandTitleOrganizationalChart"/>
    <dgm:cxn modelId="{970773B2-E3A0-4043-9CD8-2FA2E304B182}" type="presParOf" srcId="{259A3D63-9961-4305-B5AD-A7557B55B39C}" destId="{2ACF981C-4543-4E95-82F3-53070EC88BCD}" srcOrd="3" destOrd="0" presId="urn:microsoft.com/office/officeart/2008/layout/NameandTitleOrganizationalChart"/>
    <dgm:cxn modelId="{3F7EBF51-09CE-4039-A98D-AEA130460F9E}" type="presParOf" srcId="{2ACF981C-4543-4E95-82F3-53070EC88BCD}" destId="{ECFFA8D4-61DC-4F1A-8F87-8FF31555D999}" srcOrd="0" destOrd="0" presId="urn:microsoft.com/office/officeart/2008/layout/NameandTitleOrganizationalChart"/>
    <dgm:cxn modelId="{E5F41249-8B16-404E-9FD4-A31BE08C09AE}" type="presParOf" srcId="{ECFFA8D4-61DC-4F1A-8F87-8FF31555D999}" destId="{97E9D2C7-7039-4FF8-8B23-69165CD2E60A}" srcOrd="0" destOrd="0" presId="urn:microsoft.com/office/officeart/2008/layout/NameandTitleOrganizationalChart"/>
    <dgm:cxn modelId="{44BB5E61-4811-4904-9F43-C1506153C889}" type="presParOf" srcId="{ECFFA8D4-61DC-4F1A-8F87-8FF31555D999}" destId="{18026753-D20D-4251-AC0E-D53CF6BE4000}" srcOrd="1" destOrd="0" presId="urn:microsoft.com/office/officeart/2008/layout/NameandTitleOrganizationalChart"/>
    <dgm:cxn modelId="{73B2C512-E07A-4B3F-9D8F-9842E7859094}" type="presParOf" srcId="{ECFFA8D4-61DC-4F1A-8F87-8FF31555D999}" destId="{0E9F403C-2710-480C-BDB9-6B15B91357D5}" srcOrd="2" destOrd="0" presId="urn:microsoft.com/office/officeart/2008/layout/NameandTitleOrganizationalChart"/>
    <dgm:cxn modelId="{148ABFF7-78AA-4092-8BE9-2C92D16CF329}" type="presParOf" srcId="{2ACF981C-4543-4E95-82F3-53070EC88BCD}" destId="{809972A4-68C6-4D50-841E-C05481202F8C}" srcOrd="1" destOrd="0" presId="urn:microsoft.com/office/officeart/2008/layout/NameandTitleOrganizationalChart"/>
    <dgm:cxn modelId="{67A00AA9-61E5-4232-ACA5-C13535D4729E}" type="presParOf" srcId="{2ACF981C-4543-4E95-82F3-53070EC88BCD}" destId="{3FADDA9A-6C38-43D4-9618-F8D844504CCE}" srcOrd="2" destOrd="0" presId="urn:microsoft.com/office/officeart/2008/layout/NameandTitleOrganizationalChart"/>
    <dgm:cxn modelId="{D681F8D8-1EF1-4576-9DC1-BDEA9478162A}" type="presParOf" srcId="{259A3D63-9961-4305-B5AD-A7557B55B39C}" destId="{CD1EDFE7-85B1-4E40-82E6-691300D1B6E8}" srcOrd="4" destOrd="0" presId="urn:microsoft.com/office/officeart/2008/layout/NameandTitleOrganizationalChart"/>
    <dgm:cxn modelId="{2B7FFE73-D967-4CDF-84F5-9AE696749FF1}" type="presParOf" srcId="{259A3D63-9961-4305-B5AD-A7557B55B39C}" destId="{C666A8BE-EA71-42E2-B334-7C60BA5BD701}" srcOrd="5" destOrd="0" presId="urn:microsoft.com/office/officeart/2008/layout/NameandTitleOrganizationalChart"/>
    <dgm:cxn modelId="{1B6DDBEE-37F6-44DB-A072-73A67B342F3C}" type="presParOf" srcId="{C666A8BE-EA71-42E2-B334-7C60BA5BD701}" destId="{376A393C-ABF5-4583-8B44-8F3457B7B667}" srcOrd="0" destOrd="0" presId="urn:microsoft.com/office/officeart/2008/layout/NameandTitleOrganizationalChart"/>
    <dgm:cxn modelId="{A9A51511-13D4-43C0-A844-8E3BD3A305F4}" type="presParOf" srcId="{376A393C-ABF5-4583-8B44-8F3457B7B667}" destId="{E1CF0DAA-36F8-4BBB-A8E9-12756BD514AD}" srcOrd="0" destOrd="0" presId="urn:microsoft.com/office/officeart/2008/layout/NameandTitleOrganizationalChart"/>
    <dgm:cxn modelId="{7EBFBB7B-D2DE-469B-92AC-6989968872A9}" type="presParOf" srcId="{376A393C-ABF5-4583-8B44-8F3457B7B667}" destId="{DF08C5ED-7AF8-4BF6-82CA-A4DF5915AA00}" srcOrd="1" destOrd="0" presId="urn:microsoft.com/office/officeart/2008/layout/NameandTitleOrganizationalChart"/>
    <dgm:cxn modelId="{BB5169FA-8F03-4BD5-A788-DFE52D99A1D4}" type="presParOf" srcId="{376A393C-ABF5-4583-8B44-8F3457B7B667}" destId="{4D4018CC-F8C7-44F9-9A66-C6454E85F683}" srcOrd="2" destOrd="0" presId="urn:microsoft.com/office/officeart/2008/layout/NameandTitleOrganizationalChart"/>
    <dgm:cxn modelId="{EC2EAAA1-3E23-4741-B943-80F5A047F7BD}" type="presParOf" srcId="{C666A8BE-EA71-42E2-B334-7C60BA5BD701}" destId="{8F996FD8-C9BB-44DD-84B2-909CDB56D7D3}" srcOrd="1" destOrd="0" presId="urn:microsoft.com/office/officeart/2008/layout/NameandTitleOrganizationalChart"/>
    <dgm:cxn modelId="{63C23401-09BA-47D5-BBAB-1E4E00E88FAD}" type="presParOf" srcId="{C666A8BE-EA71-42E2-B334-7C60BA5BD701}" destId="{A8AC7F5C-68F9-4C80-AF2D-B863E789AE4C}" srcOrd="2" destOrd="0" presId="urn:microsoft.com/office/officeart/2008/layout/NameandTitleOrganizationalChart"/>
    <dgm:cxn modelId="{3DA3CF65-16C2-4E18-AB63-A0FDC274F2FB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W &amp; S Maintenance: </a:t>
          </a:r>
        </a:p>
        <a:p>
          <a:r>
            <a:rPr lang="en-ZA" sz="1400" b="1" dirty="0" err="1" smtClean="0"/>
            <a:t>Marquard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Superintendent</a:t>
          </a:r>
          <a:endParaRPr lang="en-ZA" sz="11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Maintenance: Sanitation</a:t>
          </a:r>
          <a:endParaRPr lang="en-ZA" sz="1200" b="1" dirty="0">
            <a:solidFill>
              <a:schemeClr val="tx1"/>
            </a:solidFill>
          </a:endParaRPr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000" b="1" dirty="0" smtClean="0"/>
            <a:t>Senior Plumber (TL)</a:t>
          </a:r>
        </a:p>
      </dgm:t>
    </dgm:pt>
    <dgm:pt modelId="{79A2437D-C10F-4488-8FBB-DB442965CAE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Vacuum &amp; Night Soil </a:t>
          </a:r>
          <a:endParaRPr lang="en-ZA" sz="1200" b="1" dirty="0">
            <a:solidFill>
              <a:schemeClr val="tx1"/>
            </a:solidFill>
          </a:endParaRPr>
        </a:p>
      </dgm:t>
    </dgm:pt>
    <dgm:pt modelId="{EE3AAB6A-A825-4B4C-B9C9-BE02211B2A5C}" type="sibTrans" cxnId="{965BD549-5EFE-4D48-B11C-13B1903D287E}">
      <dgm:prSet custT="1"/>
      <dgm:spPr/>
      <dgm:t>
        <a:bodyPr/>
        <a:lstStyle/>
        <a:p>
          <a:pPr algn="ctr"/>
          <a:r>
            <a:rPr lang="en-ZA" sz="1000" b="1" u="none" dirty="0" smtClean="0">
              <a:solidFill>
                <a:schemeClr val="tx1"/>
              </a:solidFill>
            </a:rPr>
            <a:t>Tractor Driver(TL)</a:t>
          </a:r>
          <a:endParaRPr lang="en-ZA" sz="1000" b="1" u="none" dirty="0">
            <a:solidFill>
              <a:schemeClr val="tx1"/>
            </a:solidFill>
          </a:endParaRPr>
        </a:p>
      </dgm:t>
    </dgm:pt>
    <dgm:pt modelId="{9190C877-5753-46FF-A517-F91067D91B31}" type="parTrans" cxnId="{965BD549-5EFE-4D48-B11C-13B1903D287E}">
      <dgm:prSet/>
      <dgm:spPr/>
      <dgm:t>
        <a:bodyPr/>
        <a:lstStyle/>
        <a:p>
          <a:endParaRPr lang="en-ZA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Maintenance</a:t>
          </a:r>
          <a:r>
            <a:rPr lang="en-ZA" sz="1200" b="1" smtClean="0">
              <a:solidFill>
                <a:schemeClr val="tx1"/>
              </a:solidFill>
            </a:rPr>
            <a:t>: Water</a:t>
          </a:r>
          <a:endParaRPr lang="en-ZA" sz="1200" b="1" dirty="0">
            <a:solidFill>
              <a:schemeClr val="tx1"/>
            </a:solidFill>
          </a:endParaRPr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000" b="1" dirty="0" smtClean="0">
              <a:solidFill>
                <a:schemeClr val="tx1"/>
              </a:solidFill>
            </a:rPr>
            <a:t>Senior Plumber (TL) </a:t>
          </a:r>
          <a:endParaRPr lang="en-ZA" sz="1000" b="1" u="sng" dirty="0">
            <a:solidFill>
              <a:schemeClr val="tx1"/>
            </a:solidFill>
          </a:endParaRPr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98966" custScaleY="91866" custLinFactY="-4116" custLinFactNeighborX="-4964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58776" custScaleY="85625" custLinFactNeighborX="18001" custLinFactNeighborY="-543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3" custScaleX="77411" custScaleY="55255" custLinFactNeighborX="-14207" custLinFactNeighborY="339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3" custScaleX="54654" custScaleY="61310" custLinFactNeighborX="-11871" custLinFactNeighborY="-4547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1" presStyleCnt="3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1" presStyleCnt="3" custScaleX="78237" custScaleY="57619" custLinFactNeighborX="-3223" custLinFactNeighborY="339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1" presStyleCnt="3" custScaleX="60256" custScaleY="76725" custLinFactNeighborX="-3069" custLinFactNeighborY="-3935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CD1EDFE7-85B1-4E40-82E6-691300D1B6E8}" type="pres">
      <dgm:prSet presAssocID="{9190C877-5753-46FF-A517-F91067D91B31}" presName="Name37" presStyleLbl="parChTrans1D2" presStyleIdx="2" presStyleCnt="3"/>
      <dgm:spPr/>
      <dgm:t>
        <a:bodyPr/>
        <a:lstStyle/>
        <a:p>
          <a:endParaRPr lang="en-ZA"/>
        </a:p>
      </dgm:t>
    </dgm:pt>
    <dgm:pt modelId="{C666A8BE-EA71-42E2-B334-7C60BA5BD701}" type="pres">
      <dgm:prSet presAssocID="{79A2437D-C10F-4488-8FBB-DB442965CAE0}" presName="hierRoot2" presStyleCnt="0">
        <dgm:presLayoutVars>
          <dgm:hierBranch val="init"/>
        </dgm:presLayoutVars>
      </dgm:prSet>
      <dgm:spPr/>
    </dgm:pt>
    <dgm:pt modelId="{376A393C-ABF5-4583-8B44-8F3457B7B667}" type="pres">
      <dgm:prSet presAssocID="{79A2437D-C10F-4488-8FBB-DB442965CAE0}" presName="rootComposite" presStyleCnt="0"/>
      <dgm:spPr/>
    </dgm:pt>
    <dgm:pt modelId="{E1CF0DAA-36F8-4BBB-A8E9-12756BD514AD}" type="pres">
      <dgm:prSet presAssocID="{79A2437D-C10F-4488-8FBB-DB442965CAE0}" presName="rootText" presStyleLbl="node1" presStyleIdx="2" presStyleCnt="3" custScaleX="67831" custScaleY="58206" custLinFactNeighborX="18570" custLinFactNeighborY="339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F08C5ED-7AF8-4BF6-82CA-A4DF5915AA00}" type="pres">
      <dgm:prSet presAssocID="{79A2437D-C10F-4488-8FBB-DB442965CAE0}" presName="titleText2" presStyleLbl="fgAcc1" presStyleIdx="2" presStyleCnt="3" custScaleX="53646" custScaleY="83506" custLinFactNeighborX="19856" custLinFactNeighborY="-5300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D4018CC-F8C7-44F9-9A66-C6454E85F683}" type="pres">
      <dgm:prSet presAssocID="{79A2437D-C10F-4488-8FBB-DB442965CAE0}" presName="rootConnector" presStyleLbl="node2" presStyleIdx="0" presStyleCnt="0"/>
      <dgm:spPr/>
      <dgm:t>
        <a:bodyPr/>
        <a:lstStyle/>
        <a:p>
          <a:endParaRPr lang="en-ZA"/>
        </a:p>
      </dgm:t>
    </dgm:pt>
    <dgm:pt modelId="{8F996FD8-C9BB-44DD-84B2-909CDB56D7D3}" type="pres">
      <dgm:prSet presAssocID="{79A2437D-C10F-4488-8FBB-DB442965CAE0}" presName="hierChild4" presStyleCnt="0"/>
      <dgm:spPr/>
    </dgm:pt>
    <dgm:pt modelId="{A8AC7F5C-68F9-4C80-AF2D-B863E789AE4C}" type="pres">
      <dgm:prSet presAssocID="{79A2437D-C10F-4488-8FBB-DB442965CAE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13E13A17-2B1B-4C0E-B8E3-BCAAE78B00D1}" type="presOf" srcId="{50F1B284-CAFB-4997-BD8F-EAEC26B9589B}" destId="{79C3F380-4122-4B11-B588-A7ED5891A4A2}" srcOrd="0" destOrd="0" presId="urn:microsoft.com/office/officeart/2008/layout/NameandTitleOrganizationalChart"/>
    <dgm:cxn modelId="{AE0A6725-C184-49CD-98F7-05A255F9D6D7}" type="presOf" srcId="{72468D02-C1B0-4F13-93B1-9359D073663A}" destId="{97E9D2C7-7039-4FF8-8B23-69165CD2E60A}" srcOrd="0" destOrd="0" presId="urn:microsoft.com/office/officeart/2008/layout/NameandTitleOrganizationalChart"/>
    <dgm:cxn modelId="{2FADA747-4DA8-4D77-9D7D-0027C3824911}" type="presOf" srcId="{879DB2BF-A7AF-41C7-A913-81BD207A3CE1}" destId="{611A1E18-4525-4A8F-AAA6-BBCE55B216B7}" srcOrd="1" destOrd="0" presId="urn:microsoft.com/office/officeart/2008/layout/NameandTitleOrganizationalChart"/>
    <dgm:cxn modelId="{B6F41894-BEF2-4609-ACB8-B8FF12E0F4A7}" srcId="{879DB2BF-A7AF-41C7-A913-81BD207A3CE1}" destId="{F4D6F330-0BC4-40AA-A853-D1609A2E80F1}" srcOrd="0" destOrd="0" parTransId="{8EDB9CC8-76F9-440E-9283-7A55DCEBA384}" sibTransId="{50F1B284-CAFB-4997-BD8F-EAEC26B9589B}"/>
    <dgm:cxn modelId="{965BD549-5EFE-4D48-B11C-13B1903D287E}" srcId="{879DB2BF-A7AF-41C7-A913-81BD207A3CE1}" destId="{79A2437D-C10F-4488-8FBB-DB442965CAE0}" srcOrd="2" destOrd="0" parTransId="{9190C877-5753-46FF-A517-F91067D91B31}" sibTransId="{EE3AAB6A-A825-4B4C-B9C9-BE02211B2A5C}"/>
    <dgm:cxn modelId="{D8DBC134-D960-4417-B8DE-E4DC98862A9A}" type="presOf" srcId="{79A2437D-C10F-4488-8FBB-DB442965CAE0}" destId="{4D4018CC-F8C7-44F9-9A66-C6454E85F683}" srcOrd="1" destOrd="0" presId="urn:microsoft.com/office/officeart/2008/layout/NameandTitleOrganizationalChart"/>
    <dgm:cxn modelId="{3256F5C7-B55D-4395-A3C0-94DB77089B7B}" type="presOf" srcId="{DFB0AB05-A5FC-4E14-B0AF-9E10624AB3D9}" destId="{18026753-D20D-4251-AC0E-D53CF6BE4000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1" destOrd="0" parTransId="{50D9A47B-0F16-4660-8AB7-9308E50F166E}" sibTransId="{DFB0AB05-A5FC-4E14-B0AF-9E10624AB3D9}"/>
    <dgm:cxn modelId="{5A83035F-F627-42C7-BE05-7DA7E71B372C}" type="presOf" srcId="{72468D02-C1B0-4F13-93B1-9359D073663A}" destId="{0E9F403C-2710-480C-BDB9-6B15B91357D5}" srcOrd="1" destOrd="0" presId="urn:microsoft.com/office/officeart/2008/layout/NameandTitleOrganizationalChart"/>
    <dgm:cxn modelId="{901EB0D6-9111-43C5-B68E-A2B142EE33B4}" type="presOf" srcId="{F4D6F330-0BC4-40AA-A853-D1609A2E80F1}" destId="{FB0EBF0F-E00D-4938-A3A7-A80C835D94FE}" srcOrd="0" destOrd="0" presId="urn:microsoft.com/office/officeart/2008/layout/NameandTitleOrganizationalChart"/>
    <dgm:cxn modelId="{8374314D-E4DC-4068-B527-DFD1B7D61CC3}" type="presOf" srcId="{EDA635C8-BC27-4E01-831D-7B6A7AFD832C}" destId="{B601E74C-3EE7-4660-A5BC-E5021C85E6EF}" srcOrd="0" destOrd="0" presId="urn:microsoft.com/office/officeart/2008/layout/NameandTitleOrganizationalChart"/>
    <dgm:cxn modelId="{932A410B-7386-48C8-932A-76BC04238268}" type="presOf" srcId="{8EDB9CC8-76F9-440E-9283-7A55DCEBA384}" destId="{5D708B74-ACE9-453F-B044-635E9E7D4DD9}" srcOrd="0" destOrd="0" presId="urn:microsoft.com/office/officeart/2008/layout/NameandTitleOrganizationalChart"/>
    <dgm:cxn modelId="{48C3375A-F53F-44B2-AD9C-29F9A6D04E09}" type="presOf" srcId="{9190C877-5753-46FF-A517-F91067D91B31}" destId="{CD1EDFE7-85B1-4E40-82E6-691300D1B6E8}" srcOrd="0" destOrd="0" presId="urn:microsoft.com/office/officeart/2008/layout/NameandTitleOrganizationalChart"/>
    <dgm:cxn modelId="{0A0E5BD0-F19F-4AB7-9887-0207D5E0B3C9}" type="presOf" srcId="{50D9A47B-0F16-4660-8AB7-9308E50F166E}" destId="{E43DA2C8-013C-4103-AE8B-ACA538BC0873}" srcOrd="0" destOrd="0" presId="urn:microsoft.com/office/officeart/2008/layout/NameandTitleOrganizationalChart"/>
    <dgm:cxn modelId="{CFE9C47A-C489-4269-A2A6-413067DCBF4E}" type="presOf" srcId="{79A2437D-C10F-4488-8FBB-DB442965CAE0}" destId="{E1CF0DAA-36F8-4BBB-A8E9-12756BD514AD}" srcOrd="0" destOrd="0" presId="urn:microsoft.com/office/officeart/2008/layout/NameandTitleOrganizationalChart"/>
    <dgm:cxn modelId="{4618A804-6C2E-4DBE-A760-48977F487D56}" type="presOf" srcId="{EA3744B9-4CB4-4522-A480-B2FF52FEA2E6}" destId="{20E1DEE7-E6A5-43FB-A42E-35A9D361FF20}" srcOrd="0" destOrd="0" presId="urn:microsoft.com/office/officeart/2008/layout/NameandTitleOrganizationalChart"/>
    <dgm:cxn modelId="{78454FDB-8CB2-4B34-A1C7-EE66DDF9ABB7}" type="presOf" srcId="{879DB2BF-A7AF-41C7-A913-81BD207A3CE1}" destId="{9A2A635C-94C6-4F73-8CE1-DC1AF2485572}" srcOrd="0" destOrd="0" presId="urn:microsoft.com/office/officeart/2008/layout/NameandTitleOrganizationalChart"/>
    <dgm:cxn modelId="{20D99101-B7A6-4D1A-BC4E-798268932CCB}" type="presOf" srcId="{EE3AAB6A-A825-4B4C-B9C9-BE02211B2A5C}" destId="{DF08C5ED-7AF8-4BF6-82CA-A4DF5915AA00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2998BE96-E742-4155-8008-05BE622D74F1}" type="presOf" srcId="{F4D6F330-0BC4-40AA-A853-D1609A2E80F1}" destId="{9562F89B-7714-467D-B5D8-43717D1EAF0C}" srcOrd="1" destOrd="0" presId="urn:microsoft.com/office/officeart/2008/layout/NameandTitleOrganizationalChart"/>
    <dgm:cxn modelId="{08711224-9709-44FF-8F20-56512100FB98}" type="presParOf" srcId="{B601E74C-3EE7-4660-A5BC-E5021C85E6EF}" destId="{DBE5BE5E-BC47-40B9-B9EF-2D199C2B7485}" srcOrd="0" destOrd="0" presId="urn:microsoft.com/office/officeart/2008/layout/NameandTitleOrganizationalChart"/>
    <dgm:cxn modelId="{BFB7F83B-5427-496A-84EC-E8295C34E95F}" type="presParOf" srcId="{DBE5BE5E-BC47-40B9-B9EF-2D199C2B7485}" destId="{801185BB-B245-410E-98AB-4431D276F903}" srcOrd="0" destOrd="0" presId="urn:microsoft.com/office/officeart/2008/layout/NameandTitleOrganizationalChart"/>
    <dgm:cxn modelId="{6C920316-133C-4397-B2F9-B4544B11053C}" type="presParOf" srcId="{801185BB-B245-410E-98AB-4431D276F903}" destId="{9A2A635C-94C6-4F73-8CE1-DC1AF2485572}" srcOrd="0" destOrd="0" presId="urn:microsoft.com/office/officeart/2008/layout/NameandTitleOrganizationalChart"/>
    <dgm:cxn modelId="{4A8DCDC2-5ACA-428E-9411-CA404BADC69C}" type="presParOf" srcId="{801185BB-B245-410E-98AB-4431D276F903}" destId="{20E1DEE7-E6A5-43FB-A42E-35A9D361FF20}" srcOrd="1" destOrd="0" presId="urn:microsoft.com/office/officeart/2008/layout/NameandTitleOrganizationalChart"/>
    <dgm:cxn modelId="{83B8331E-D7D2-4054-8810-F8117C7AAADC}" type="presParOf" srcId="{801185BB-B245-410E-98AB-4431D276F903}" destId="{611A1E18-4525-4A8F-AAA6-BBCE55B216B7}" srcOrd="2" destOrd="0" presId="urn:microsoft.com/office/officeart/2008/layout/NameandTitleOrganizationalChart"/>
    <dgm:cxn modelId="{5BC0B995-625F-4DE6-BCD9-DD79071C3B8F}" type="presParOf" srcId="{DBE5BE5E-BC47-40B9-B9EF-2D199C2B7485}" destId="{259A3D63-9961-4305-B5AD-A7557B55B39C}" srcOrd="1" destOrd="0" presId="urn:microsoft.com/office/officeart/2008/layout/NameandTitleOrganizationalChart"/>
    <dgm:cxn modelId="{F34BEB87-73B0-492D-880E-C61EA23A8E0E}" type="presParOf" srcId="{259A3D63-9961-4305-B5AD-A7557B55B39C}" destId="{5D708B74-ACE9-453F-B044-635E9E7D4DD9}" srcOrd="0" destOrd="0" presId="urn:microsoft.com/office/officeart/2008/layout/NameandTitleOrganizationalChart"/>
    <dgm:cxn modelId="{75923A05-F9AC-457C-BA6A-5C871115B67E}" type="presParOf" srcId="{259A3D63-9961-4305-B5AD-A7557B55B39C}" destId="{666FA93E-7F22-439D-9C17-F019BB023FD1}" srcOrd="1" destOrd="0" presId="urn:microsoft.com/office/officeart/2008/layout/NameandTitleOrganizationalChart"/>
    <dgm:cxn modelId="{0F5C6DF3-3026-42AA-AC3F-56FB1368C76E}" type="presParOf" srcId="{666FA93E-7F22-439D-9C17-F019BB023FD1}" destId="{E59E8B22-1174-4CD1-92A1-86A246D678C6}" srcOrd="0" destOrd="0" presId="urn:microsoft.com/office/officeart/2008/layout/NameandTitleOrganizationalChart"/>
    <dgm:cxn modelId="{25A4D934-A8F7-41D2-918E-B6828F52D9CE}" type="presParOf" srcId="{E59E8B22-1174-4CD1-92A1-86A246D678C6}" destId="{FB0EBF0F-E00D-4938-A3A7-A80C835D94FE}" srcOrd="0" destOrd="0" presId="urn:microsoft.com/office/officeart/2008/layout/NameandTitleOrganizationalChart"/>
    <dgm:cxn modelId="{2890F432-E836-4064-AB9F-4AEEB5074A54}" type="presParOf" srcId="{E59E8B22-1174-4CD1-92A1-86A246D678C6}" destId="{79C3F380-4122-4B11-B588-A7ED5891A4A2}" srcOrd="1" destOrd="0" presId="urn:microsoft.com/office/officeart/2008/layout/NameandTitleOrganizationalChart"/>
    <dgm:cxn modelId="{90D14DA1-EB4D-47C8-9376-E50F3FC6CA59}" type="presParOf" srcId="{E59E8B22-1174-4CD1-92A1-86A246D678C6}" destId="{9562F89B-7714-467D-B5D8-43717D1EAF0C}" srcOrd="2" destOrd="0" presId="urn:microsoft.com/office/officeart/2008/layout/NameandTitleOrganizationalChart"/>
    <dgm:cxn modelId="{48EE6FFF-B87B-4CA5-9695-D348DD1470E3}" type="presParOf" srcId="{666FA93E-7F22-439D-9C17-F019BB023FD1}" destId="{14C4DF90-8FFF-4507-AB50-F037C4B74151}" srcOrd="1" destOrd="0" presId="urn:microsoft.com/office/officeart/2008/layout/NameandTitleOrganizationalChart"/>
    <dgm:cxn modelId="{A91EB354-274D-4C83-89DB-3226B6DBB33B}" type="presParOf" srcId="{666FA93E-7F22-439D-9C17-F019BB023FD1}" destId="{B24247EB-D938-415C-B35D-E9E1D325B7CB}" srcOrd="2" destOrd="0" presId="urn:microsoft.com/office/officeart/2008/layout/NameandTitleOrganizationalChart"/>
    <dgm:cxn modelId="{70EAD2BC-3F01-4AB0-AB57-11711C40FDED}" type="presParOf" srcId="{259A3D63-9961-4305-B5AD-A7557B55B39C}" destId="{E43DA2C8-013C-4103-AE8B-ACA538BC0873}" srcOrd="2" destOrd="0" presId="urn:microsoft.com/office/officeart/2008/layout/NameandTitleOrganizationalChart"/>
    <dgm:cxn modelId="{853698B8-A7FD-4A7B-B084-E0E7F2B4DCAE}" type="presParOf" srcId="{259A3D63-9961-4305-B5AD-A7557B55B39C}" destId="{2ACF981C-4543-4E95-82F3-53070EC88BCD}" srcOrd="3" destOrd="0" presId="urn:microsoft.com/office/officeart/2008/layout/NameandTitleOrganizationalChart"/>
    <dgm:cxn modelId="{8C8DC085-98BE-4CF5-87E6-0C9165B78DCE}" type="presParOf" srcId="{2ACF981C-4543-4E95-82F3-53070EC88BCD}" destId="{ECFFA8D4-61DC-4F1A-8F87-8FF31555D999}" srcOrd="0" destOrd="0" presId="urn:microsoft.com/office/officeart/2008/layout/NameandTitleOrganizationalChart"/>
    <dgm:cxn modelId="{9F849427-D1C4-4B97-A951-25A712CA2CC7}" type="presParOf" srcId="{ECFFA8D4-61DC-4F1A-8F87-8FF31555D999}" destId="{97E9D2C7-7039-4FF8-8B23-69165CD2E60A}" srcOrd="0" destOrd="0" presId="urn:microsoft.com/office/officeart/2008/layout/NameandTitleOrganizationalChart"/>
    <dgm:cxn modelId="{14E73480-8E30-4A05-8778-7B19D559E555}" type="presParOf" srcId="{ECFFA8D4-61DC-4F1A-8F87-8FF31555D999}" destId="{18026753-D20D-4251-AC0E-D53CF6BE4000}" srcOrd="1" destOrd="0" presId="urn:microsoft.com/office/officeart/2008/layout/NameandTitleOrganizationalChart"/>
    <dgm:cxn modelId="{E17C2E4A-C6E8-4468-ABB6-2886479134E0}" type="presParOf" srcId="{ECFFA8D4-61DC-4F1A-8F87-8FF31555D999}" destId="{0E9F403C-2710-480C-BDB9-6B15B91357D5}" srcOrd="2" destOrd="0" presId="urn:microsoft.com/office/officeart/2008/layout/NameandTitleOrganizationalChart"/>
    <dgm:cxn modelId="{9D19803F-03E2-4B13-9D2F-0EEAFA745F5F}" type="presParOf" srcId="{2ACF981C-4543-4E95-82F3-53070EC88BCD}" destId="{809972A4-68C6-4D50-841E-C05481202F8C}" srcOrd="1" destOrd="0" presId="urn:microsoft.com/office/officeart/2008/layout/NameandTitleOrganizationalChart"/>
    <dgm:cxn modelId="{C2AECC4D-08CA-4B53-9623-F4629376A525}" type="presParOf" srcId="{2ACF981C-4543-4E95-82F3-53070EC88BCD}" destId="{3FADDA9A-6C38-43D4-9618-F8D844504CCE}" srcOrd="2" destOrd="0" presId="urn:microsoft.com/office/officeart/2008/layout/NameandTitleOrganizationalChart"/>
    <dgm:cxn modelId="{416D2A54-C7D0-447A-9363-8EF695045988}" type="presParOf" srcId="{259A3D63-9961-4305-B5AD-A7557B55B39C}" destId="{CD1EDFE7-85B1-4E40-82E6-691300D1B6E8}" srcOrd="4" destOrd="0" presId="urn:microsoft.com/office/officeart/2008/layout/NameandTitleOrganizationalChart"/>
    <dgm:cxn modelId="{54AB7977-B422-49D1-96BD-348375270CB2}" type="presParOf" srcId="{259A3D63-9961-4305-B5AD-A7557B55B39C}" destId="{C666A8BE-EA71-42E2-B334-7C60BA5BD701}" srcOrd="5" destOrd="0" presId="urn:microsoft.com/office/officeart/2008/layout/NameandTitleOrganizationalChart"/>
    <dgm:cxn modelId="{DF235C8F-13D9-46DE-BD11-E6838AA03390}" type="presParOf" srcId="{C666A8BE-EA71-42E2-B334-7C60BA5BD701}" destId="{376A393C-ABF5-4583-8B44-8F3457B7B667}" srcOrd="0" destOrd="0" presId="urn:microsoft.com/office/officeart/2008/layout/NameandTitleOrganizationalChart"/>
    <dgm:cxn modelId="{C6051CD3-045A-4956-A165-776394BE9289}" type="presParOf" srcId="{376A393C-ABF5-4583-8B44-8F3457B7B667}" destId="{E1CF0DAA-36F8-4BBB-A8E9-12756BD514AD}" srcOrd="0" destOrd="0" presId="urn:microsoft.com/office/officeart/2008/layout/NameandTitleOrganizationalChart"/>
    <dgm:cxn modelId="{58F7F93A-D0C7-4217-ACF0-616A4AE45C44}" type="presParOf" srcId="{376A393C-ABF5-4583-8B44-8F3457B7B667}" destId="{DF08C5ED-7AF8-4BF6-82CA-A4DF5915AA00}" srcOrd="1" destOrd="0" presId="urn:microsoft.com/office/officeart/2008/layout/NameandTitleOrganizationalChart"/>
    <dgm:cxn modelId="{3278EA0F-A1E4-4648-92BC-1D74E7DD62B5}" type="presParOf" srcId="{376A393C-ABF5-4583-8B44-8F3457B7B667}" destId="{4D4018CC-F8C7-44F9-9A66-C6454E85F683}" srcOrd="2" destOrd="0" presId="urn:microsoft.com/office/officeart/2008/layout/NameandTitleOrganizationalChart"/>
    <dgm:cxn modelId="{40F42515-7525-462A-B537-B3E9787F87A1}" type="presParOf" srcId="{C666A8BE-EA71-42E2-B334-7C60BA5BD701}" destId="{8F996FD8-C9BB-44DD-84B2-909CDB56D7D3}" srcOrd="1" destOrd="0" presId="urn:microsoft.com/office/officeart/2008/layout/NameandTitleOrganizationalChart"/>
    <dgm:cxn modelId="{279E4938-E9B8-4FB2-A36E-D3A5EF4B589F}" type="presParOf" srcId="{C666A8BE-EA71-42E2-B334-7C60BA5BD701}" destId="{A8AC7F5C-68F9-4C80-AF2D-B863E789AE4C}" srcOrd="2" destOrd="0" presId="urn:microsoft.com/office/officeart/2008/layout/NameandTitleOrganizationalChart"/>
    <dgm:cxn modelId="{1C95998D-C78F-4377-AE9A-A0003F526F3A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W &amp; S Maintenance: </a:t>
          </a:r>
        </a:p>
        <a:p>
          <a:r>
            <a:rPr lang="en-ZA" sz="1400" b="1" dirty="0" smtClean="0"/>
            <a:t>Senekal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Superintendent</a:t>
          </a:r>
          <a:endParaRPr lang="en-ZA" sz="11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Maintenance: Sanitation</a:t>
          </a:r>
          <a:endParaRPr lang="en-ZA" sz="1200" b="1" dirty="0">
            <a:solidFill>
              <a:schemeClr val="tx1"/>
            </a:solidFill>
          </a:endParaRPr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Senior Plumber (TL) </a:t>
          </a:r>
          <a:endParaRPr lang="en-ZA" sz="1100" b="1" u="none" dirty="0">
            <a:solidFill>
              <a:schemeClr val="tx1"/>
            </a:solidFill>
          </a:endParaRPr>
        </a:p>
      </dgm:t>
    </dgm:pt>
    <dgm:pt modelId="{79A2437D-C10F-4488-8FBB-DB442965CAE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Vacuum &amp; Night Soil </a:t>
          </a:r>
          <a:endParaRPr lang="en-ZA" sz="1200" b="1" dirty="0">
            <a:solidFill>
              <a:schemeClr val="tx1"/>
            </a:solidFill>
          </a:endParaRPr>
        </a:p>
      </dgm:t>
    </dgm:pt>
    <dgm:pt modelId="{EE3AAB6A-A825-4B4C-B9C9-BE02211B2A5C}" type="sibTrans" cxnId="{965BD549-5EFE-4D48-B11C-13B1903D287E}">
      <dgm:prSet custT="1"/>
      <dgm:spPr/>
      <dgm:t>
        <a:bodyPr/>
        <a:lstStyle/>
        <a:p>
          <a:pPr algn="ctr"/>
          <a:r>
            <a:rPr lang="en-ZA" sz="1100" b="1" u="none" dirty="0" smtClean="0">
              <a:solidFill>
                <a:schemeClr val="tx1"/>
              </a:solidFill>
            </a:rPr>
            <a:t>Tractor Driver (TL) </a:t>
          </a:r>
          <a:endParaRPr lang="en-ZA" sz="1100" b="1" u="none" dirty="0">
            <a:solidFill>
              <a:schemeClr val="tx1"/>
            </a:solidFill>
          </a:endParaRPr>
        </a:p>
      </dgm:t>
    </dgm:pt>
    <dgm:pt modelId="{9190C877-5753-46FF-A517-F91067D91B31}" type="parTrans" cxnId="{965BD549-5EFE-4D48-B11C-13B1903D287E}">
      <dgm:prSet/>
      <dgm:spPr/>
      <dgm:t>
        <a:bodyPr/>
        <a:lstStyle/>
        <a:p>
          <a:endParaRPr lang="en-ZA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Maintenance: Water</a:t>
          </a:r>
          <a:endParaRPr lang="en-ZA" sz="1200" b="1" dirty="0">
            <a:solidFill>
              <a:schemeClr val="tx1"/>
            </a:solidFill>
          </a:endParaRPr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Senior Plumber (TL) </a:t>
          </a:r>
          <a:endParaRPr lang="en-ZA" sz="1100" b="1" u="sng" dirty="0">
            <a:solidFill>
              <a:schemeClr val="tx1"/>
            </a:solidFill>
          </a:endParaRPr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92561" custScaleY="91866" custLinFactY="-4116" custLinFactNeighborX="-4964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62949" custScaleY="85625" custLinFactNeighborX="11624" custLinFactNeighborY="-543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3" custScaleX="83615" custScaleY="55255" custLinFactNeighborX="-3610" custLinFactNeighborY="-279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3" custScaleX="73173" custScaleY="87152" custLinFactNeighborX="3470" custLinFactNeighborY="-6966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1" presStyleCnt="3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1" presStyleCnt="3" custScaleX="85479" custScaleY="57619" custLinFactNeighborX="-2781" custLinFactNeighborY="-279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1" presStyleCnt="3" custScaleX="60899" custLinFactNeighborX="4254" custLinFactNeighborY="-8534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CD1EDFE7-85B1-4E40-82E6-691300D1B6E8}" type="pres">
      <dgm:prSet presAssocID="{9190C877-5753-46FF-A517-F91067D91B31}" presName="Name37" presStyleLbl="parChTrans1D2" presStyleIdx="2" presStyleCnt="3"/>
      <dgm:spPr/>
      <dgm:t>
        <a:bodyPr/>
        <a:lstStyle/>
        <a:p>
          <a:endParaRPr lang="en-ZA"/>
        </a:p>
      </dgm:t>
    </dgm:pt>
    <dgm:pt modelId="{C666A8BE-EA71-42E2-B334-7C60BA5BD701}" type="pres">
      <dgm:prSet presAssocID="{79A2437D-C10F-4488-8FBB-DB442965CAE0}" presName="hierRoot2" presStyleCnt="0">
        <dgm:presLayoutVars>
          <dgm:hierBranch val="init"/>
        </dgm:presLayoutVars>
      </dgm:prSet>
      <dgm:spPr/>
    </dgm:pt>
    <dgm:pt modelId="{376A393C-ABF5-4583-8B44-8F3457B7B667}" type="pres">
      <dgm:prSet presAssocID="{79A2437D-C10F-4488-8FBB-DB442965CAE0}" presName="rootComposite" presStyleCnt="0"/>
      <dgm:spPr/>
    </dgm:pt>
    <dgm:pt modelId="{E1CF0DAA-36F8-4BBB-A8E9-12756BD514AD}" type="pres">
      <dgm:prSet presAssocID="{79A2437D-C10F-4488-8FBB-DB442965CAE0}" presName="rootText" presStyleLbl="node1" presStyleIdx="2" presStyleCnt="3" custScaleX="78541" custScaleY="58206" custLinFactNeighborX="10746" custLinFactNeighborY="-279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F08C5ED-7AF8-4BF6-82CA-A4DF5915AA00}" type="pres">
      <dgm:prSet presAssocID="{79A2437D-C10F-4488-8FBB-DB442965CAE0}" presName="titleText2" presStyleLbl="fgAcc1" presStyleIdx="2" presStyleCnt="3" custScaleX="57173" custScaleY="92218" custLinFactNeighborX="19104" custLinFactNeighborY="-7155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D4018CC-F8C7-44F9-9A66-C6454E85F683}" type="pres">
      <dgm:prSet presAssocID="{79A2437D-C10F-4488-8FBB-DB442965CAE0}" presName="rootConnector" presStyleLbl="node2" presStyleIdx="0" presStyleCnt="0"/>
      <dgm:spPr/>
      <dgm:t>
        <a:bodyPr/>
        <a:lstStyle/>
        <a:p>
          <a:endParaRPr lang="en-ZA"/>
        </a:p>
      </dgm:t>
    </dgm:pt>
    <dgm:pt modelId="{8F996FD8-C9BB-44DD-84B2-909CDB56D7D3}" type="pres">
      <dgm:prSet presAssocID="{79A2437D-C10F-4488-8FBB-DB442965CAE0}" presName="hierChild4" presStyleCnt="0"/>
      <dgm:spPr/>
    </dgm:pt>
    <dgm:pt modelId="{A8AC7F5C-68F9-4C80-AF2D-B863E789AE4C}" type="pres">
      <dgm:prSet presAssocID="{79A2437D-C10F-4488-8FBB-DB442965CAE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9A4990F3-617D-46DD-9F47-6935545E8649}" type="presOf" srcId="{F4D6F330-0BC4-40AA-A853-D1609A2E80F1}" destId="{FB0EBF0F-E00D-4938-A3A7-A80C835D94FE}" srcOrd="0" destOrd="0" presId="urn:microsoft.com/office/officeart/2008/layout/NameandTitleOrganizationalChart"/>
    <dgm:cxn modelId="{FC440DDF-7251-4C6B-8759-D39212E53EB2}" type="presOf" srcId="{79A2437D-C10F-4488-8FBB-DB442965CAE0}" destId="{4D4018CC-F8C7-44F9-9A66-C6454E85F683}" srcOrd="1" destOrd="0" presId="urn:microsoft.com/office/officeart/2008/layout/NameandTitleOrganizationalChart"/>
    <dgm:cxn modelId="{81B203DE-F0CD-4F49-AFBE-47B2C7D7D9BE}" type="presOf" srcId="{879DB2BF-A7AF-41C7-A913-81BD207A3CE1}" destId="{611A1E18-4525-4A8F-AAA6-BBCE55B216B7}" srcOrd="1" destOrd="0" presId="urn:microsoft.com/office/officeart/2008/layout/NameandTitleOrganizationalChart"/>
    <dgm:cxn modelId="{0E20E16A-CB14-473C-B63B-BC1D72001F83}" type="presOf" srcId="{72468D02-C1B0-4F13-93B1-9359D073663A}" destId="{97E9D2C7-7039-4FF8-8B23-69165CD2E60A}" srcOrd="0" destOrd="0" presId="urn:microsoft.com/office/officeart/2008/layout/NameandTitleOrganizationalChart"/>
    <dgm:cxn modelId="{557B0865-9C30-4013-BC45-B272B37BDF6E}" type="presOf" srcId="{EA3744B9-4CB4-4522-A480-B2FF52FEA2E6}" destId="{20E1DEE7-E6A5-43FB-A42E-35A9D361FF20}" srcOrd="0" destOrd="0" presId="urn:microsoft.com/office/officeart/2008/layout/NameandTitleOrganizationalChart"/>
    <dgm:cxn modelId="{6B07EBD4-FD70-4397-ABA8-CEBC460D45AD}" type="presOf" srcId="{EDA635C8-BC27-4E01-831D-7B6A7AFD832C}" destId="{B601E74C-3EE7-4660-A5BC-E5021C85E6EF}" srcOrd="0" destOrd="0" presId="urn:microsoft.com/office/officeart/2008/layout/NameandTitleOrganizationalChart"/>
    <dgm:cxn modelId="{7CAFBC1D-0EA5-46C0-AAB1-B4A7418FC994}" type="presOf" srcId="{EE3AAB6A-A825-4B4C-B9C9-BE02211B2A5C}" destId="{DF08C5ED-7AF8-4BF6-82CA-A4DF5915AA00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0" destOrd="0" parTransId="{8EDB9CC8-76F9-440E-9283-7A55DCEBA384}" sibTransId="{50F1B284-CAFB-4997-BD8F-EAEC26B9589B}"/>
    <dgm:cxn modelId="{CF792D69-BEA2-4934-A162-2A83116B1692}" type="presOf" srcId="{9190C877-5753-46FF-A517-F91067D91B31}" destId="{CD1EDFE7-85B1-4E40-82E6-691300D1B6E8}" srcOrd="0" destOrd="0" presId="urn:microsoft.com/office/officeart/2008/layout/NameandTitleOrganizationalChart"/>
    <dgm:cxn modelId="{965BD549-5EFE-4D48-B11C-13B1903D287E}" srcId="{879DB2BF-A7AF-41C7-A913-81BD207A3CE1}" destId="{79A2437D-C10F-4488-8FBB-DB442965CAE0}" srcOrd="2" destOrd="0" parTransId="{9190C877-5753-46FF-A517-F91067D91B31}" sibTransId="{EE3AAB6A-A825-4B4C-B9C9-BE02211B2A5C}"/>
    <dgm:cxn modelId="{892F4A0B-2F77-4BB7-83D9-89F4765A9CCC}" type="presOf" srcId="{50D9A47B-0F16-4660-8AB7-9308E50F166E}" destId="{E43DA2C8-013C-4103-AE8B-ACA538BC0873}" srcOrd="0" destOrd="0" presId="urn:microsoft.com/office/officeart/2008/layout/NameandTitleOrganizationalChart"/>
    <dgm:cxn modelId="{A6187D59-11DF-488E-998E-9615DB2244BB}" type="presOf" srcId="{50F1B284-CAFB-4997-BD8F-EAEC26B9589B}" destId="{79C3F380-4122-4B11-B588-A7ED5891A4A2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1" destOrd="0" parTransId="{50D9A47B-0F16-4660-8AB7-9308E50F166E}" sibTransId="{DFB0AB05-A5FC-4E14-B0AF-9E10624AB3D9}"/>
    <dgm:cxn modelId="{524CFDEC-4C82-46E2-9354-25869A7AF557}" type="presOf" srcId="{879DB2BF-A7AF-41C7-A913-81BD207A3CE1}" destId="{9A2A635C-94C6-4F73-8CE1-DC1AF2485572}" srcOrd="0" destOrd="0" presId="urn:microsoft.com/office/officeart/2008/layout/NameandTitleOrganizationalChart"/>
    <dgm:cxn modelId="{69BBF189-7364-42C8-A596-A8DD7B4A34A0}" type="presOf" srcId="{8EDB9CC8-76F9-440E-9283-7A55DCEBA384}" destId="{5D708B74-ACE9-453F-B044-635E9E7D4DD9}" srcOrd="0" destOrd="0" presId="urn:microsoft.com/office/officeart/2008/layout/NameandTitleOrganizationalChart"/>
    <dgm:cxn modelId="{4B61582C-B291-4B0C-A267-5287F220198F}" type="presOf" srcId="{DFB0AB05-A5FC-4E14-B0AF-9E10624AB3D9}" destId="{18026753-D20D-4251-AC0E-D53CF6BE4000}" srcOrd="0" destOrd="0" presId="urn:microsoft.com/office/officeart/2008/layout/NameandTitleOrganizationalChart"/>
    <dgm:cxn modelId="{723CBBDF-B845-4B3F-A910-48DB82621276}" type="presOf" srcId="{79A2437D-C10F-4488-8FBB-DB442965CAE0}" destId="{E1CF0DAA-36F8-4BBB-A8E9-12756BD514AD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724EAE3E-A2F9-461A-B2D7-27ADCF3A7E1C}" type="presOf" srcId="{72468D02-C1B0-4F13-93B1-9359D073663A}" destId="{0E9F403C-2710-480C-BDB9-6B15B91357D5}" srcOrd="1" destOrd="0" presId="urn:microsoft.com/office/officeart/2008/layout/NameandTitleOrganizationalChart"/>
    <dgm:cxn modelId="{EA1D6708-8D0E-46BF-8A9C-0587B49355FC}" type="presOf" srcId="{F4D6F330-0BC4-40AA-A853-D1609A2E80F1}" destId="{9562F89B-7714-467D-B5D8-43717D1EAF0C}" srcOrd="1" destOrd="0" presId="urn:microsoft.com/office/officeart/2008/layout/NameandTitleOrganizationalChart"/>
    <dgm:cxn modelId="{CE5F20DC-0FED-4C7F-B70F-13475F4F0C77}" type="presParOf" srcId="{B601E74C-3EE7-4660-A5BC-E5021C85E6EF}" destId="{DBE5BE5E-BC47-40B9-B9EF-2D199C2B7485}" srcOrd="0" destOrd="0" presId="urn:microsoft.com/office/officeart/2008/layout/NameandTitleOrganizationalChart"/>
    <dgm:cxn modelId="{5CEE8052-E1E6-48A5-8794-3AB84F3D1FF6}" type="presParOf" srcId="{DBE5BE5E-BC47-40B9-B9EF-2D199C2B7485}" destId="{801185BB-B245-410E-98AB-4431D276F903}" srcOrd="0" destOrd="0" presId="urn:microsoft.com/office/officeart/2008/layout/NameandTitleOrganizationalChart"/>
    <dgm:cxn modelId="{422A406B-EC83-4681-839E-CA81F07F5751}" type="presParOf" srcId="{801185BB-B245-410E-98AB-4431D276F903}" destId="{9A2A635C-94C6-4F73-8CE1-DC1AF2485572}" srcOrd="0" destOrd="0" presId="urn:microsoft.com/office/officeart/2008/layout/NameandTitleOrganizationalChart"/>
    <dgm:cxn modelId="{F50A894C-9732-4229-8322-745770A7247C}" type="presParOf" srcId="{801185BB-B245-410E-98AB-4431D276F903}" destId="{20E1DEE7-E6A5-43FB-A42E-35A9D361FF20}" srcOrd="1" destOrd="0" presId="urn:microsoft.com/office/officeart/2008/layout/NameandTitleOrganizationalChart"/>
    <dgm:cxn modelId="{6F05D5BE-28C6-4C35-8873-38896A1B4658}" type="presParOf" srcId="{801185BB-B245-410E-98AB-4431D276F903}" destId="{611A1E18-4525-4A8F-AAA6-BBCE55B216B7}" srcOrd="2" destOrd="0" presId="urn:microsoft.com/office/officeart/2008/layout/NameandTitleOrganizationalChart"/>
    <dgm:cxn modelId="{232CA114-FEFC-454E-A937-AD65748521B3}" type="presParOf" srcId="{DBE5BE5E-BC47-40B9-B9EF-2D199C2B7485}" destId="{259A3D63-9961-4305-B5AD-A7557B55B39C}" srcOrd="1" destOrd="0" presId="urn:microsoft.com/office/officeart/2008/layout/NameandTitleOrganizationalChart"/>
    <dgm:cxn modelId="{F8AB46E0-F121-4BFA-A9B0-0E727318B60B}" type="presParOf" srcId="{259A3D63-9961-4305-B5AD-A7557B55B39C}" destId="{5D708B74-ACE9-453F-B044-635E9E7D4DD9}" srcOrd="0" destOrd="0" presId="urn:microsoft.com/office/officeart/2008/layout/NameandTitleOrganizationalChart"/>
    <dgm:cxn modelId="{4BF03034-BE59-4774-9567-3CE233E36CC2}" type="presParOf" srcId="{259A3D63-9961-4305-B5AD-A7557B55B39C}" destId="{666FA93E-7F22-439D-9C17-F019BB023FD1}" srcOrd="1" destOrd="0" presId="urn:microsoft.com/office/officeart/2008/layout/NameandTitleOrganizationalChart"/>
    <dgm:cxn modelId="{7A0A3AC6-F15F-4D48-BADD-D97B7C7B2892}" type="presParOf" srcId="{666FA93E-7F22-439D-9C17-F019BB023FD1}" destId="{E59E8B22-1174-4CD1-92A1-86A246D678C6}" srcOrd="0" destOrd="0" presId="urn:microsoft.com/office/officeart/2008/layout/NameandTitleOrganizationalChart"/>
    <dgm:cxn modelId="{B0478B7F-31E7-43E4-A529-AA1286C586F5}" type="presParOf" srcId="{E59E8B22-1174-4CD1-92A1-86A246D678C6}" destId="{FB0EBF0F-E00D-4938-A3A7-A80C835D94FE}" srcOrd="0" destOrd="0" presId="urn:microsoft.com/office/officeart/2008/layout/NameandTitleOrganizationalChart"/>
    <dgm:cxn modelId="{35E10B47-3BF7-490B-9883-277E2443D2CE}" type="presParOf" srcId="{E59E8B22-1174-4CD1-92A1-86A246D678C6}" destId="{79C3F380-4122-4B11-B588-A7ED5891A4A2}" srcOrd="1" destOrd="0" presId="urn:microsoft.com/office/officeart/2008/layout/NameandTitleOrganizationalChart"/>
    <dgm:cxn modelId="{49761BD4-CA52-42E5-AEC3-E67B6018807E}" type="presParOf" srcId="{E59E8B22-1174-4CD1-92A1-86A246D678C6}" destId="{9562F89B-7714-467D-B5D8-43717D1EAF0C}" srcOrd="2" destOrd="0" presId="urn:microsoft.com/office/officeart/2008/layout/NameandTitleOrganizationalChart"/>
    <dgm:cxn modelId="{E962D5AE-5434-4DFC-8262-2B169CD77302}" type="presParOf" srcId="{666FA93E-7F22-439D-9C17-F019BB023FD1}" destId="{14C4DF90-8FFF-4507-AB50-F037C4B74151}" srcOrd="1" destOrd="0" presId="urn:microsoft.com/office/officeart/2008/layout/NameandTitleOrganizationalChart"/>
    <dgm:cxn modelId="{FB666404-5312-4B62-B7D7-DCF984E110B9}" type="presParOf" srcId="{666FA93E-7F22-439D-9C17-F019BB023FD1}" destId="{B24247EB-D938-415C-B35D-E9E1D325B7CB}" srcOrd="2" destOrd="0" presId="urn:microsoft.com/office/officeart/2008/layout/NameandTitleOrganizationalChart"/>
    <dgm:cxn modelId="{00F9813A-2602-4A82-B458-342EB7D764BB}" type="presParOf" srcId="{259A3D63-9961-4305-B5AD-A7557B55B39C}" destId="{E43DA2C8-013C-4103-AE8B-ACA538BC0873}" srcOrd="2" destOrd="0" presId="urn:microsoft.com/office/officeart/2008/layout/NameandTitleOrganizationalChart"/>
    <dgm:cxn modelId="{5E7782EC-EEDC-4BF7-AB1B-308120FD7519}" type="presParOf" srcId="{259A3D63-9961-4305-B5AD-A7557B55B39C}" destId="{2ACF981C-4543-4E95-82F3-53070EC88BCD}" srcOrd="3" destOrd="0" presId="urn:microsoft.com/office/officeart/2008/layout/NameandTitleOrganizationalChart"/>
    <dgm:cxn modelId="{C7BA627C-A600-4F88-8495-05AD3E6DF882}" type="presParOf" srcId="{2ACF981C-4543-4E95-82F3-53070EC88BCD}" destId="{ECFFA8D4-61DC-4F1A-8F87-8FF31555D999}" srcOrd="0" destOrd="0" presId="urn:microsoft.com/office/officeart/2008/layout/NameandTitleOrganizationalChart"/>
    <dgm:cxn modelId="{A3E41B80-882A-4223-98C5-30B96E2174EA}" type="presParOf" srcId="{ECFFA8D4-61DC-4F1A-8F87-8FF31555D999}" destId="{97E9D2C7-7039-4FF8-8B23-69165CD2E60A}" srcOrd="0" destOrd="0" presId="urn:microsoft.com/office/officeart/2008/layout/NameandTitleOrganizationalChart"/>
    <dgm:cxn modelId="{D0C37557-1541-433E-B326-6FCBE56494ED}" type="presParOf" srcId="{ECFFA8D4-61DC-4F1A-8F87-8FF31555D999}" destId="{18026753-D20D-4251-AC0E-D53CF6BE4000}" srcOrd="1" destOrd="0" presId="urn:microsoft.com/office/officeart/2008/layout/NameandTitleOrganizationalChart"/>
    <dgm:cxn modelId="{40E93C22-0871-4933-BB03-A48FED2C8E6A}" type="presParOf" srcId="{ECFFA8D4-61DC-4F1A-8F87-8FF31555D999}" destId="{0E9F403C-2710-480C-BDB9-6B15B91357D5}" srcOrd="2" destOrd="0" presId="urn:microsoft.com/office/officeart/2008/layout/NameandTitleOrganizationalChart"/>
    <dgm:cxn modelId="{7997EEA4-CE5C-45A1-B24D-3E4087055AD8}" type="presParOf" srcId="{2ACF981C-4543-4E95-82F3-53070EC88BCD}" destId="{809972A4-68C6-4D50-841E-C05481202F8C}" srcOrd="1" destOrd="0" presId="urn:microsoft.com/office/officeart/2008/layout/NameandTitleOrganizationalChart"/>
    <dgm:cxn modelId="{51ACE797-CF4D-4A01-A3A5-E87EC4D67173}" type="presParOf" srcId="{2ACF981C-4543-4E95-82F3-53070EC88BCD}" destId="{3FADDA9A-6C38-43D4-9618-F8D844504CCE}" srcOrd="2" destOrd="0" presId="urn:microsoft.com/office/officeart/2008/layout/NameandTitleOrganizationalChart"/>
    <dgm:cxn modelId="{864A09CA-C25D-4C2A-BFC7-E16E9CE73C7F}" type="presParOf" srcId="{259A3D63-9961-4305-B5AD-A7557B55B39C}" destId="{CD1EDFE7-85B1-4E40-82E6-691300D1B6E8}" srcOrd="4" destOrd="0" presId="urn:microsoft.com/office/officeart/2008/layout/NameandTitleOrganizationalChart"/>
    <dgm:cxn modelId="{93B93F94-099E-4EFC-8432-8F07E444677F}" type="presParOf" srcId="{259A3D63-9961-4305-B5AD-A7557B55B39C}" destId="{C666A8BE-EA71-42E2-B334-7C60BA5BD701}" srcOrd="5" destOrd="0" presId="urn:microsoft.com/office/officeart/2008/layout/NameandTitleOrganizationalChart"/>
    <dgm:cxn modelId="{D3A58A6B-CF97-4A3F-81AD-814DDBBAB2FC}" type="presParOf" srcId="{C666A8BE-EA71-42E2-B334-7C60BA5BD701}" destId="{376A393C-ABF5-4583-8B44-8F3457B7B667}" srcOrd="0" destOrd="0" presId="urn:microsoft.com/office/officeart/2008/layout/NameandTitleOrganizationalChart"/>
    <dgm:cxn modelId="{97200736-EC8F-4381-B7EB-3D4E568DCB87}" type="presParOf" srcId="{376A393C-ABF5-4583-8B44-8F3457B7B667}" destId="{E1CF0DAA-36F8-4BBB-A8E9-12756BD514AD}" srcOrd="0" destOrd="0" presId="urn:microsoft.com/office/officeart/2008/layout/NameandTitleOrganizationalChart"/>
    <dgm:cxn modelId="{B1D267B5-7F88-4F4A-B06B-C870F95569A5}" type="presParOf" srcId="{376A393C-ABF5-4583-8B44-8F3457B7B667}" destId="{DF08C5ED-7AF8-4BF6-82CA-A4DF5915AA00}" srcOrd="1" destOrd="0" presId="urn:microsoft.com/office/officeart/2008/layout/NameandTitleOrganizationalChart"/>
    <dgm:cxn modelId="{E041B6DF-60BC-4816-B012-380CE2C2641A}" type="presParOf" srcId="{376A393C-ABF5-4583-8B44-8F3457B7B667}" destId="{4D4018CC-F8C7-44F9-9A66-C6454E85F683}" srcOrd="2" destOrd="0" presId="urn:microsoft.com/office/officeart/2008/layout/NameandTitleOrganizationalChart"/>
    <dgm:cxn modelId="{D20969EA-F1C5-4427-BF2E-DE6F130BED2C}" type="presParOf" srcId="{C666A8BE-EA71-42E2-B334-7C60BA5BD701}" destId="{8F996FD8-C9BB-44DD-84B2-909CDB56D7D3}" srcOrd="1" destOrd="0" presId="urn:microsoft.com/office/officeart/2008/layout/NameandTitleOrganizationalChart"/>
    <dgm:cxn modelId="{24D86F1B-E711-487A-A8CC-E5B67A39CEC7}" type="presParOf" srcId="{C666A8BE-EA71-42E2-B334-7C60BA5BD701}" destId="{A8AC7F5C-68F9-4C80-AF2D-B863E789AE4C}" srcOrd="2" destOrd="0" presId="urn:microsoft.com/office/officeart/2008/layout/NameandTitleOrganizationalChart"/>
    <dgm:cxn modelId="{397E8B2E-2DEA-49BA-90C4-5D9B0C4F3666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UTILITY Services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Manager</a:t>
          </a:r>
          <a:endParaRPr lang="en-ZA" sz="11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000" b="1" dirty="0" smtClean="0"/>
            <a:t>Shared Admin Clerk</a:t>
          </a:r>
          <a:endParaRPr lang="en-ZA" sz="1000" b="1" dirty="0"/>
        </a:p>
      </dgm:t>
    </dgm:pt>
    <dgm:pt modelId="{7E0D4DCB-C465-4948-97DA-F48428E3A61D}">
      <dgm:prSet custT="1"/>
      <dgm:spPr/>
      <dgm:t>
        <a:bodyPr/>
        <a:lstStyle/>
        <a:p>
          <a:r>
            <a:rPr lang="en-ZA" sz="1200" b="1" dirty="0" smtClean="0"/>
            <a:t>R &amp; S: </a:t>
          </a:r>
          <a:r>
            <a:rPr lang="en-ZA" sz="1200" b="1" dirty="0" err="1" smtClean="0"/>
            <a:t>Ficksburg</a:t>
          </a:r>
          <a:endParaRPr lang="en-ZA" sz="1200" b="1" dirty="0"/>
        </a:p>
      </dgm:t>
    </dgm:pt>
    <dgm:pt modelId="{16822AD9-C09E-4F91-9B36-3AD603BB5326}" type="parTrans" cxnId="{1C7DA7CC-0093-40BF-B444-2DB7A07ED71D}">
      <dgm:prSet/>
      <dgm:spPr/>
      <dgm:t>
        <a:bodyPr/>
        <a:lstStyle/>
        <a:p>
          <a:endParaRPr lang="en-ZA"/>
        </a:p>
      </dgm:t>
    </dgm:pt>
    <dgm:pt modelId="{10368BB5-E73F-4113-B898-165384512F58}" type="sibTrans" cxnId="{1C7DA7CC-0093-40BF-B444-2DB7A07ED71D}">
      <dgm:prSet custT="1"/>
      <dgm:spPr/>
      <dgm:t>
        <a:bodyPr/>
        <a:lstStyle/>
        <a:p>
          <a:pPr algn="ctr"/>
          <a:r>
            <a:rPr lang="en-ZA" sz="1000" b="1" dirty="0" smtClean="0"/>
            <a:t>1 x Supervisor</a:t>
          </a:r>
          <a:endParaRPr lang="en-ZA" sz="1000" b="1" dirty="0"/>
        </a:p>
      </dgm:t>
    </dgm:pt>
    <dgm:pt modelId="{C82395CA-D8C2-4AAA-92BE-3B3992966F1C}">
      <dgm:prSet custT="1"/>
      <dgm:spPr/>
      <dgm:t>
        <a:bodyPr/>
        <a:lstStyle/>
        <a:p>
          <a:r>
            <a:rPr lang="en-ZA" sz="1200" b="1" dirty="0" smtClean="0"/>
            <a:t>R &amp; S: </a:t>
          </a:r>
          <a:r>
            <a:rPr lang="en-ZA" sz="1200" b="1" dirty="0" err="1" smtClean="0"/>
            <a:t>Marquard</a:t>
          </a:r>
          <a:endParaRPr lang="en-ZA" sz="1200" b="1" dirty="0"/>
        </a:p>
      </dgm:t>
    </dgm:pt>
    <dgm:pt modelId="{019A2086-19E8-4339-9922-A137E034AEDB}" type="parTrans" cxnId="{EEE266A8-8A5D-45A6-A97C-A5EC931B268D}">
      <dgm:prSet/>
      <dgm:spPr/>
      <dgm:t>
        <a:bodyPr/>
        <a:lstStyle/>
        <a:p>
          <a:endParaRPr lang="en-ZA"/>
        </a:p>
      </dgm:t>
    </dgm:pt>
    <dgm:pt modelId="{86E6FECF-9344-4D07-B24F-EDDFF82E2448}" type="sibTrans" cxnId="{EEE266A8-8A5D-45A6-A97C-A5EC931B268D}">
      <dgm:prSet custT="1"/>
      <dgm:spPr/>
      <dgm:t>
        <a:bodyPr/>
        <a:lstStyle/>
        <a:p>
          <a:pPr algn="ctr"/>
          <a:r>
            <a:rPr lang="en-ZA" sz="1000" b="1" dirty="0" smtClean="0"/>
            <a:t>1 x Supervisor</a:t>
          </a:r>
          <a:endParaRPr lang="en-ZA" sz="1000" b="1" dirty="0"/>
        </a:p>
      </dgm:t>
    </dgm:pt>
    <dgm:pt modelId="{C5E906C9-C274-4385-AF97-7CC56211A5D0}">
      <dgm:prSet custT="1"/>
      <dgm:spPr/>
      <dgm:t>
        <a:bodyPr/>
        <a:lstStyle/>
        <a:p>
          <a:r>
            <a:rPr lang="en-ZA" sz="1200" b="1" dirty="0" smtClean="0"/>
            <a:t>R &amp; S: </a:t>
          </a:r>
          <a:r>
            <a:rPr lang="en-ZA" sz="1200" b="1" dirty="0" err="1" smtClean="0"/>
            <a:t>Clocolan</a:t>
          </a:r>
          <a:endParaRPr lang="en-ZA" sz="1200" b="1" dirty="0"/>
        </a:p>
      </dgm:t>
    </dgm:pt>
    <dgm:pt modelId="{817EB761-2CCF-4351-A096-0C35C3F8C891}" type="parTrans" cxnId="{200B6337-A94B-4773-A9F9-46FC11AA4076}">
      <dgm:prSet/>
      <dgm:spPr/>
      <dgm:t>
        <a:bodyPr/>
        <a:lstStyle/>
        <a:p>
          <a:endParaRPr lang="en-ZA"/>
        </a:p>
      </dgm:t>
    </dgm:pt>
    <dgm:pt modelId="{A1A40E75-8489-4C22-AF8E-5051AC588A94}" type="sibTrans" cxnId="{200B6337-A94B-4773-A9F9-46FC11AA4076}">
      <dgm:prSet custT="1"/>
      <dgm:spPr/>
      <dgm:t>
        <a:bodyPr/>
        <a:lstStyle/>
        <a:p>
          <a:pPr algn="ctr"/>
          <a:r>
            <a:rPr lang="en-ZA" sz="1000" b="1" dirty="0" smtClean="0"/>
            <a:t>1 x Supervisor</a:t>
          </a:r>
          <a:endParaRPr lang="en-ZA" sz="1000" b="1" dirty="0"/>
        </a:p>
      </dgm:t>
    </dgm:pt>
    <dgm:pt modelId="{79A2437D-C10F-4488-8FBB-DB442965CAE0}">
      <dgm:prSet custT="1"/>
      <dgm:spPr/>
      <dgm:t>
        <a:bodyPr/>
        <a:lstStyle/>
        <a:p>
          <a:r>
            <a:rPr lang="en-ZA" sz="1200" b="1" dirty="0" smtClean="0"/>
            <a:t>R &amp; S: Senekal</a:t>
          </a:r>
          <a:endParaRPr lang="en-ZA" sz="1200" b="1" dirty="0"/>
        </a:p>
      </dgm:t>
    </dgm:pt>
    <dgm:pt modelId="{9190C877-5753-46FF-A517-F91067D91B31}" type="parTrans" cxnId="{965BD549-5EFE-4D48-B11C-13B1903D287E}">
      <dgm:prSet/>
      <dgm:spPr/>
      <dgm:t>
        <a:bodyPr/>
        <a:lstStyle/>
        <a:p>
          <a:endParaRPr lang="en-ZA"/>
        </a:p>
      </dgm:t>
    </dgm:pt>
    <dgm:pt modelId="{EE3AAB6A-A825-4B4C-B9C9-BE02211B2A5C}" type="sibTrans" cxnId="{965BD549-5EFE-4D48-B11C-13B1903D287E}">
      <dgm:prSet custT="1"/>
      <dgm:spPr/>
      <dgm:t>
        <a:bodyPr/>
        <a:lstStyle/>
        <a:p>
          <a:pPr algn="ctr"/>
          <a:r>
            <a:rPr lang="en-ZA" sz="1000" b="1" dirty="0" smtClean="0"/>
            <a:t>1 x Supervisor</a:t>
          </a:r>
          <a:endParaRPr lang="en-ZA" sz="1000" b="1" dirty="0"/>
        </a:p>
      </dgm:t>
    </dgm:pt>
    <dgm:pt modelId="{F6463345-2CAA-4F90-B660-DD5E066C75E2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Electricity</a:t>
          </a:r>
          <a:endParaRPr lang="en-ZA" sz="1200" b="1" dirty="0">
            <a:solidFill>
              <a:schemeClr val="tx1"/>
            </a:solidFill>
          </a:endParaRPr>
        </a:p>
      </dgm:t>
    </dgm:pt>
    <dgm:pt modelId="{821966B5-8147-42CE-A1AB-3A1947DA480B}" type="parTrans" cxnId="{A05BD149-7864-4CCD-9D77-15D7482B9BE0}">
      <dgm:prSet/>
      <dgm:spPr/>
      <dgm:t>
        <a:bodyPr/>
        <a:lstStyle/>
        <a:p>
          <a:endParaRPr lang="en-ZA"/>
        </a:p>
      </dgm:t>
    </dgm:pt>
    <dgm:pt modelId="{B6980D0B-554A-4A3D-B91F-ECD5B2ADA5C6}" type="sibTrans" cxnId="{A05BD149-7864-4CCD-9D77-15D7482B9BE0}">
      <dgm:prSet custT="1"/>
      <dgm:spPr/>
      <dgm:t>
        <a:bodyPr/>
        <a:lstStyle/>
        <a:p>
          <a:pPr algn="l"/>
          <a:r>
            <a:rPr lang="en-ZA" sz="1000" b="1" dirty="0" smtClean="0"/>
            <a:t>1 x Supervisor: Ficksburg &amp; Clocolan </a:t>
          </a:r>
        </a:p>
        <a:p>
          <a:pPr algn="l"/>
          <a:r>
            <a:rPr lang="en-ZA" sz="1000" b="1" dirty="0" smtClean="0"/>
            <a:t>1 x Supervisor: Marquard &amp; Senekal) </a:t>
          </a:r>
          <a:endParaRPr lang="en-ZA" sz="10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19171" custScaleY="9975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78960" custScaleY="88080" custLinFactNeighborX="28832" custLinFactNeighborY="-942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5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DDF263B0-0656-44AB-95CE-3AF8B20687AB}" type="pres">
      <dgm:prSet presAssocID="{16822AD9-C09E-4F91-9B36-3AD603BB5326}" presName="Name37" presStyleLbl="parChTrans1D2" presStyleIdx="0" presStyleCnt="6"/>
      <dgm:spPr/>
      <dgm:t>
        <a:bodyPr/>
        <a:lstStyle/>
        <a:p>
          <a:endParaRPr lang="en-ZA"/>
        </a:p>
      </dgm:t>
    </dgm:pt>
    <dgm:pt modelId="{7D602CE6-594C-4E15-8C63-70249B303C2E}" type="pres">
      <dgm:prSet presAssocID="{7E0D4DCB-C465-4948-97DA-F48428E3A61D}" presName="hierRoot2" presStyleCnt="0">
        <dgm:presLayoutVars>
          <dgm:hierBranch val="init"/>
        </dgm:presLayoutVars>
      </dgm:prSet>
      <dgm:spPr/>
    </dgm:pt>
    <dgm:pt modelId="{66390BAA-6703-440A-8C83-9D847FE5F822}" type="pres">
      <dgm:prSet presAssocID="{7E0D4DCB-C465-4948-97DA-F48428E3A61D}" presName="rootComposite" presStyleCnt="0"/>
      <dgm:spPr/>
    </dgm:pt>
    <dgm:pt modelId="{CE35BD8A-0D05-4FE8-8E07-FDDC07F2BE41}" type="pres">
      <dgm:prSet presAssocID="{7E0D4DCB-C465-4948-97DA-F48428E3A61D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CA1026E-107A-4F76-A419-233CCA448861}" type="pres">
      <dgm:prSet presAssocID="{7E0D4DCB-C465-4948-97DA-F48428E3A61D}" presName="titleText2" presStyleLbl="fgAcc1" presStyleIdx="0" presStyleCnt="5" custScaleX="8311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337A7AC-4A39-46B8-AD66-FC4C6FF2F810}" type="pres">
      <dgm:prSet presAssocID="{7E0D4DCB-C465-4948-97DA-F48428E3A61D}" presName="rootConnector" presStyleLbl="node2" presStyleIdx="0" presStyleCnt="0"/>
      <dgm:spPr/>
      <dgm:t>
        <a:bodyPr/>
        <a:lstStyle/>
        <a:p>
          <a:endParaRPr lang="en-ZA"/>
        </a:p>
      </dgm:t>
    </dgm:pt>
    <dgm:pt modelId="{42F6BD12-2097-43C6-963C-1BBC62BDD559}" type="pres">
      <dgm:prSet presAssocID="{7E0D4DCB-C465-4948-97DA-F48428E3A61D}" presName="hierChild4" presStyleCnt="0"/>
      <dgm:spPr/>
    </dgm:pt>
    <dgm:pt modelId="{B4CD6B0B-5E4E-4546-80CA-87A5C522FC50}" type="pres">
      <dgm:prSet presAssocID="{7E0D4DCB-C465-4948-97DA-F48428E3A61D}" presName="hierChild5" presStyleCnt="0"/>
      <dgm:spPr/>
    </dgm:pt>
    <dgm:pt modelId="{D4FD9735-1836-40CF-B7B5-24602CA1CFEA}" type="pres">
      <dgm:prSet presAssocID="{817EB761-2CCF-4351-A096-0C35C3F8C891}" presName="Name37" presStyleLbl="parChTrans1D2" presStyleIdx="1" presStyleCnt="6"/>
      <dgm:spPr/>
      <dgm:t>
        <a:bodyPr/>
        <a:lstStyle/>
        <a:p>
          <a:endParaRPr lang="en-ZA"/>
        </a:p>
      </dgm:t>
    </dgm:pt>
    <dgm:pt modelId="{60A5F4EC-EF06-49AE-9008-B12D08249076}" type="pres">
      <dgm:prSet presAssocID="{C5E906C9-C274-4385-AF97-7CC56211A5D0}" presName="hierRoot2" presStyleCnt="0">
        <dgm:presLayoutVars>
          <dgm:hierBranch val="init"/>
        </dgm:presLayoutVars>
      </dgm:prSet>
      <dgm:spPr/>
    </dgm:pt>
    <dgm:pt modelId="{FF08FF5E-2C05-4BF8-8FD1-46CC4C8AD50D}" type="pres">
      <dgm:prSet presAssocID="{C5E906C9-C274-4385-AF97-7CC56211A5D0}" presName="rootComposite" presStyleCnt="0"/>
      <dgm:spPr/>
    </dgm:pt>
    <dgm:pt modelId="{789F1E47-393D-4244-BD47-82FCB2441704}" type="pres">
      <dgm:prSet presAssocID="{C5E906C9-C274-4385-AF97-7CC56211A5D0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91E67EF-9DEE-405B-9FF0-3C1607416D28}" type="pres">
      <dgm:prSet presAssocID="{C5E906C9-C274-4385-AF97-7CC56211A5D0}" presName="titleText2" presStyleLbl="fgAcc1" presStyleIdx="1" presStyleCnt="5" custScaleX="8469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5DE1655-379C-4D31-B5E2-77CECF581E16}" type="pres">
      <dgm:prSet presAssocID="{C5E906C9-C274-4385-AF97-7CC56211A5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E31453FE-F8B6-4973-BBBC-3CDE450700C4}" type="pres">
      <dgm:prSet presAssocID="{C5E906C9-C274-4385-AF97-7CC56211A5D0}" presName="hierChild4" presStyleCnt="0"/>
      <dgm:spPr/>
    </dgm:pt>
    <dgm:pt modelId="{A3CF1611-084D-404E-B7E7-ED2DC8891D3B}" type="pres">
      <dgm:prSet presAssocID="{C5E906C9-C274-4385-AF97-7CC56211A5D0}" presName="hierChild5" presStyleCnt="0"/>
      <dgm:spPr/>
    </dgm:pt>
    <dgm:pt modelId="{5ABECA89-89FD-4A52-B333-50D65E7823F0}" type="pres">
      <dgm:prSet presAssocID="{019A2086-19E8-4339-9922-A137E034AEDB}" presName="Name37" presStyleLbl="parChTrans1D2" presStyleIdx="2" presStyleCnt="6"/>
      <dgm:spPr/>
      <dgm:t>
        <a:bodyPr/>
        <a:lstStyle/>
        <a:p>
          <a:endParaRPr lang="en-ZA"/>
        </a:p>
      </dgm:t>
    </dgm:pt>
    <dgm:pt modelId="{336AD325-CC1C-4FB5-9533-8ABC7F3449C4}" type="pres">
      <dgm:prSet presAssocID="{C82395CA-D8C2-4AAA-92BE-3B3992966F1C}" presName="hierRoot2" presStyleCnt="0">
        <dgm:presLayoutVars>
          <dgm:hierBranch val="init"/>
        </dgm:presLayoutVars>
      </dgm:prSet>
      <dgm:spPr/>
    </dgm:pt>
    <dgm:pt modelId="{2F918C82-5849-44E9-9EC3-0A1990EC08B4}" type="pres">
      <dgm:prSet presAssocID="{C82395CA-D8C2-4AAA-92BE-3B3992966F1C}" presName="rootComposite" presStyleCnt="0"/>
      <dgm:spPr/>
    </dgm:pt>
    <dgm:pt modelId="{4876691B-8E5A-460E-A58C-93D8F6388B97}" type="pres">
      <dgm:prSet presAssocID="{C82395CA-D8C2-4AAA-92BE-3B3992966F1C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14D9828-648B-4A28-8BDA-4A07AF4A3927}" type="pres">
      <dgm:prSet presAssocID="{C82395CA-D8C2-4AAA-92BE-3B3992966F1C}" presName="titleText2" presStyleLbl="fgAcc1" presStyleIdx="2" presStyleCnt="5" custScaleX="75942" custLinFactNeighborX="4157" custLinFactNeighborY="-394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671EFEF-FC93-4E7C-B97C-5B43A0E45C9B}" type="pres">
      <dgm:prSet presAssocID="{C82395CA-D8C2-4AAA-92BE-3B3992966F1C}" presName="rootConnector" presStyleLbl="node2" presStyleIdx="0" presStyleCnt="0"/>
      <dgm:spPr/>
      <dgm:t>
        <a:bodyPr/>
        <a:lstStyle/>
        <a:p>
          <a:endParaRPr lang="en-ZA"/>
        </a:p>
      </dgm:t>
    </dgm:pt>
    <dgm:pt modelId="{35E3A02E-F844-4B75-8402-C46FFAC1CC9C}" type="pres">
      <dgm:prSet presAssocID="{C82395CA-D8C2-4AAA-92BE-3B3992966F1C}" presName="hierChild4" presStyleCnt="0"/>
      <dgm:spPr/>
    </dgm:pt>
    <dgm:pt modelId="{1BB29D30-1A54-445E-8665-C8967FD439A8}" type="pres">
      <dgm:prSet presAssocID="{C82395CA-D8C2-4AAA-92BE-3B3992966F1C}" presName="hierChild5" presStyleCnt="0"/>
      <dgm:spPr/>
    </dgm:pt>
    <dgm:pt modelId="{CD1EDFE7-85B1-4E40-82E6-691300D1B6E8}" type="pres">
      <dgm:prSet presAssocID="{9190C877-5753-46FF-A517-F91067D91B31}" presName="Name37" presStyleLbl="parChTrans1D2" presStyleIdx="3" presStyleCnt="6"/>
      <dgm:spPr/>
      <dgm:t>
        <a:bodyPr/>
        <a:lstStyle/>
        <a:p>
          <a:endParaRPr lang="en-ZA"/>
        </a:p>
      </dgm:t>
    </dgm:pt>
    <dgm:pt modelId="{C666A8BE-EA71-42E2-B334-7C60BA5BD701}" type="pres">
      <dgm:prSet presAssocID="{79A2437D-C10F-4488-8FBB-DB442965CAE0}" presName="hierRoot2" presStyleCnt="0">
        <dgm:presLayoutVars>
          <dgm:hierBranch val="init"/>
        </dgm:presLayoutVars>
      </dgm:prSet>
      <dgm:spPr/>
    </dgm:pt>
    <dgm:pt modelId="{376A393C-ABF5-4583-8B44-8F3457B7B667}" type="pres">
      <dgm:prSet presAssocID="{79A2437D-C10F-4488-8FBB-DB442965CAE0}" presName="rootComposite" presStyleCnt="0"/>
      <dgm:spPr/>
    </dgm:pt>
    <dgm:pt modelId="{E1CF0DAA-36F8-4BBB-A8E9-12756BD514AD}" type="pres">
      <dgm:prSet presAssocID="{79A2437D-C10F-4488-8FBB-DB442965CAE0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F08C5ED-7AF8-4BF6-82CA-A4DF5915AA00}" type="pres">
      <dgm:prSet presAssocID="{79A2437D-C10F-4488-8FBB-DB442965CAE0}" presName="titleText2" presStyleLbl="fgAcc1" presStyleIdx="3" presStyleCnt="5" custScaleX="86071" custLinFactNeighborX="12273" custLinFactNeighborY="-394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D4018CC-F8C7-44F9-9A66-C6454E85F683}" type="pres">
      <dgm:prSet presAssocID="{79A2437D-C10F-4488-8FBB-DB442965CAE0}" presName="rootConnector" presStyleLbl="node2" presStyleIdx="0" presStyleCnt="0"/>
      <dgm:spPr/>
      <dgm:t>
        <a:bodyPr/>
        <a:lstStyle/>
        <a:p>
          <a:endParaRPr lang="en-ZA"/>
        </a:p>
      </dgm:t>
    </dgm:pt>
    <dgm:pt modelId="{8F996FD8-C9BB-44DD-84B2-909CDB56D7D3}" type="pres">
      <dgm:prSet presAssocID="{79A2437D-C10F-4488-8FBB-DB442965CAE0}" presName="hierChild4" presStyleCnt="0"/>
      <dgm:spPr/>
    </dgm:pt>
    <dgm:pt modelId="{A8AC7F5C-68F9-4C80-AF2D-B863E789AE4C}" type="pres">
      <dgm:prSet presAssocID="{79A2437D-C10F-4488-8FBB-DB442965CAE0}" presName="hierChild5" presStyleCnt="0"/>
      <dgm:spPr/>
    </dgm:pt>
    <dgm:pt modelId="{DA7BF152-F99F-43F1-A6FA-06258A18BCEC}" type="pres">
      <dgm:prSet presAssocID="{821966B5-8147-42CE-A1AB-3A1947DA480B}" presName="Name37" presStyleLbl="parChTrans1D2" presStyleIdx="4" presStyleCnt="6"/>
      <dgm:spPr/>
      <dgm:t>
        <a:bodyPr/>
        <a:lstStyle/>
        <a:p>
          <a:endParaRPr lang="en-ZA"/>
        </a:p>
      </dgm:t>
    </dgm:pt>
    <dgm:pt modelId="{3D13C65F-11E1-4144-B927-456E24C0879D}" type="pres">
      <dgm:prSet presAssocID="{F6463345-2CAA-4F90-B660-DD5E066C75E2}" presName="hierRoot2" presStyleCnt="0">
        <dgm:presLayoutVars>
          <dgm:hierBranch val="init"/>
        </dgm:presLayoutVars>
      </dgm:prSet>
      <dgm:spPr/>
    </dgm:pt>
    <dgm:pt modelId="{D11617B9-576B-4E83-9817-0B1D5C9D42E3}" type="pres">
      <dgm:prSet presAssocID="{F6463345-2CAA-4F90-B660-DD5E066C75E2}" presName="rootComposite" presStyleCnt="0"/>
      <dgm:spPr/>
    </dgm:pt>
    <dgm:pt modelId="{B17AFD0E-7457-49E9-8FBB-64CC69CA9682}" type="pres">
      <dgm:prSet presAssocID="{F6463345-2CAA-4F90-B660-DD5E066C75E2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84323F16-8442-4C01-A0F0-8CEB4D4D129D}" type="pres">
      <dgm:prSet presAssocID="{F6463345-2CAA-4F90-B660-DD5E066C75E2}" presName="titleText2" presStyleLbl="fgAcc1" presStyleIdx="4" presStyleCnt="5" custScaleX="191963" custScaleY="286302" custLinFactY="23677" custLinFactNeighborX="5849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76F59E4D-1E1E-4AD8-B028-EAA4C800FBF0}" type="pres">
      <dgm:prSet presAssocID="{F6463345-2CAA-4F90-B660-DD5E066C75E2}" presName="rootConnector" presStyleLbl="node2" presStyleIdx="0" presStyleCnt="0"/>
      <dgm:spPr/>
      <dgm:t>
        <a:bodyPr/>
        <a:lstStyle/>
        <a:p>
          <a:endParaRPr lang="en-ZA"/>
        </a:p>
      </dgm:t>
    </dgm:pt>
    <dgm:pt modelId="{AC3E6388-DEF8-430E-84B0-A7B5BD3DD5DB}" type="pres">
      <dgm:prSet presAssocID="{F6463345-2CAA-4F90-B660-DD5E066C75E2}" presName="hierChild4" presStyleCnt="0"/>
      <dgm:spPr/>
    </dgm:pt>
    <dgm:pt modelId="{24F49C76-AE0B-4771-B307-01D7314524EC}" type="pres">
      <dgm:prSet presAssocID="{F6463345-2CAA-4F90-B660-DD5E066C75E2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5" presStyleCnt="6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X="103416" custScaleY="69509" custLinFactNeighborX="-402" custLinFactNeighborY="-595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100881" custScaleY="102731" custLinFactNeighborX="7648" custLinFactNeighborY="-415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0B45A440-D234-4E2B-94AE-4C6D10A54D31}" type="presOf" srcId="{879DB2BF-A7AF-41C7-A913-81BD207A3CE1}" destId="{611A1E18-4525-4A8F-AAA6-BBCE55B216B7}" srcOrd="1" destOrd="0" presId="urn:microsoft.com/office/officeart/2008/layout/NameandTitleOrganizationalChart"/>
    <dgm:cxn modelId="{5A06BA0E-B8D4-4C77-969A-F233C869B34D}" type="presOf" srcId="{9190C877-5753-46FF-A517-F91067D91B31}" destId="{CD1EDFE7-85B1-4E40-82E6-691300D1B6E8}" srcOrd="0" destOrd="0" presId="urn:microsoft.com/office/officeart/2008/layout/NameandTitleOrganizationalChart"/>
    <dgm:cxn modelId="{995680E3-0F36-4684-BC27-09854412895A}" type="presOf" srcId="{A1A40E75-8489-4C22-AF8E-5051AC588A94}" destId="{491E67EF-9DEE-405B-9FF0-3C1607416D28}" srcOrd="0" destOrd="0" presId="urn:microsoft.com/office/officeart/2008/layout/NameandTitleOrganizationalChart"/>
    <dgm:cxn modelId="{A2E9F2F2-014D-4A2D-A642-F1A4EDB7F636}" type="presOf" srcId="{019A2086-19E8-4339-9922-A137E034AEDB}" destId="{5ABECA89-89FD-4A52-B333-50D65E7823F0}" srcOrd="0" destOrd="0" presId="urn:microsoft.com/office/officeart/2008/layout/NameandTitleOrganizationalChart"/>
    <dgm:cxn modelId="{975F2A27-03AE-41D2-A035-FB37092845F7}" type="presOf" srcId="{C82395CA-D8C2-4AAA-92BE-3B3992966F1C}" destId="{4876691B-8E5A-460E-A58C-93D8F6388B97}" srcOrd="0" destOrd="0" presId="urn:microsoft.com/office/officeart/2008/layout/NameandTitleOrganizationalChart"/>
    <dgm:cxn modelId="{816C9C91-B3B0-4652-BC21-7A435B2DA05C}" type="presOf" srcId="{821966B5-8147-42CE-A1AB-3A1947DA480B}" destId="{DA7BF152-F99F-43F1-A6FA-06258A18BCEC}" srcOrd="0" destOrd="0" presId="urn:microsoft.com/office/officeart/2008/layout/NameandTitleOrganizationalChart"/>
    <dgm:cxn modelId="{1A5C7699-EB4A-4963-A264-422AFA1CB752}" type="presOf" srcId="{24C7AEBF-9890-4106-9BB8-893A32703788}" destId="{CDF2B098-54AB-4A34-B209-A8B14D88A5CE}" srcOrd="0" destOrd="0" presId="urn:microsoft.com/office/officeart/2008/layout/NameandTitleOrganizationalChart"/>
    <dgm:cxn modelId="{207AE91D-6354-4B49-A0B1-0E7791FC15C5}" type="presOf" srcId="{EDA635C8-BC27-4E01-831D-7B6A7AFD832C}" destId="{B601E74C-3EE7-4660-A5BC-E5021C85E6EF}" srcOrd="0" destOrd="0" presId="urn:microsoft.com/office/officeart/2008/layout/NameandTitleOrganizationalChart"/>
    <dgm:cxn modelId="{79B70CBF-9D66-4E95-ABAE-966963CA2ED5}" type="presOf" srcId="{C82395CA-D8C2-4AAA-92BE-3B3992966F1C}" destId="{D671EFEF-FC93-4E7C-B97C-5B43A0E45C9B}" srcOrd="1" destOrd="0" presId="urn:microsoft.com/office/officeart/2008/layout/NameandTitleOrganizationalChart"/>
    <dgm:cxn modelId="{965BD549-5EFE-4D48-B11C-13B1903D287E}" srcId="{879DB2BF-A7AF-41C7-A913-81BD207A3CE1}" destId="{79A2437D-C10F-4488-8FBB-DB442965CAE0}" srcOrd="4" destOrd="0" parTransId="{9190C877-5753-46FF-A517-F91067D91B31}" sibTransId="{EE3AAB6A-A825-4B4C-B9C9-BE02211B2A5C}"/>
    <dgm:cxn modelId="{C5AAAA5D-AEA0-48CC-A037-21D817567330}" type="presOf" srcId="{F6463345-2CAA-4F90-B660-DD5E066C75E2}" destId="{76F59E4D-1E1E-4AD8-B028-EAA4C800FBF0}" srcOrd="1" destOrd="0" presId="urn:microsoft.com/office/officeart/2008/layout/NameandTitleOrganizationalChart"/>
    <dgm:cxn modelId="{BCB53F86-7C75-49CF-B6D2-679135663DD1}" type="presOf" srcId="{C5E906C9-C274-4385-AF97-7CC56211A5D0}" destId="{789F1E47-393D-4244-BD47-82FCB2441704}" srcOrd="0" destOrd="0" presId="urn:microsoft.com/office/officeart/2008/layout/NameandTitleOrganizationalChart"/>
    <dgm:cxn modelId="{BFA5E6F3-4100-476D-ABBA-B05C1F78915F}" type="presOf" srcId="{7E0D4DCB-C465-4948-97DA-F48428E3A61D}" destId="{6337A7AC-4A39-46B8-AD66-FC4C6FF2F810}" srcOrd="1" destOrd="0" presId="urn:microsoft.com/office/officeart/2008/layout/NameandTitleOrganizationalChart"/>
    <dgm:cxn modelId="{EEE266A8-8A5D-45A6-A97C-A5EC931B268D}" srcId="{879DB2BF-A7AF-41C7-A913-81BD207A3CE1}" destId="{C82395CA-D8C2-4AAA-92BE-3B3992966F1C}" srcOrd="3" destOrd="0" parTransId="{019A2086-19E8-4339-9922-A137E034AEDB}" sibTransId="{86E6FECF-9344-4D07-B24F-EDDFF82E2448}"/>
    <dgm:cxn modelId="{6F27C7AC-9B9C-4B98-B931-115D0D2DA06C}" type="presOf" srcId="{86E6FECF-9344-4D07-B24F-EDDFF82E2448}" destId="{114D9828-648B-4A28-8BDA-4A07AF4A3927}" srcOrd="0" destOrd="0" presId="urn:microsoft.com/office/officeart/2008/layout/NameandTitleOrganizationalChart"/>
    <dgm:cxn modelId="{9A309AEF-2F63-4987-8F7C-CE7D6EA6C76E}" type="presOf" srcId="{7E0D4DCB-C465-4948-97DA-F48428E3A61D}" destId="{CE35BD8A-0D05-4FE8-8E07-FDDC07F2BE41}" srcOrd="0" destOrd="0" presId="urn:microsoft.com/office/officeart/2008/layout/NameandTitleOrganizationalChart"/>
    <dgm:cxn modelId="{B2601809-BF78-4301-9BFE-4612E72571D2}" type="presOf" srcId="{C5E906C9-C274-4385-AF97-7CC56211A5D0}" destId="{E5DE1655-379C-4D31-B5E2-77CECF581E16}" srcOrd="1" destOrd="0" presId="urn:microsoft.com/office/officeart/2008/layout/NameandTitleOrganizationalChart"/>
    <dgm:cxn modelId="{0BEE46BE-3347-48D4-934C-D188CDE4F725}" type="presOf" srcId="{16822AD9-C09E-4F91-9B36-3AD603BB5326}" destId="{DDF263B0-0656-44AB-95CE-3AF8B20687AB}" srcOrd="0" destOrd="0" presId="urn:microsoft.com/office/officeart/2008/layout/NameandTitleOrganizationalChart"/>
    <dgm:cxn modelId="{52A21EED-908F-46A2-902D-8A73A865F06D}" type="presOf" srcId="{B6980D0B-554A-4A3D-B91F-ECD5B2ADA5C6}" destId="{84323F16-8442-4C01-A0F0-8CEB4D4D129D}" srcOrd="0" destOrd="0" presId="urn:microsoft.com/office/officeart/2008/layout/NameandTitleOrganizationalChart"/>
    <dgm:cxn modelId="{DDD4E54A-2AC8-43D7-BFE5-F5827A8995A3}" type="presOf" srcId="{79A2437D-C10F-4488-8FBB-DB442965CAE0}" destId="{E1CF0DAA-36F8-4BBB-A8E9-12756BD514AD}" srcOrd="0" destOrd="0" presId="urn:microsoft.com/office/officeart/2008/layout/NameandTitleOrganizationalChart"/>
    <dgm:cxn modelId="{8268514D-47C9-4052-9343-83018DDED77F}" type="presOf" srcId="{879DB2BF-A7AF-41C7-A913-81BD207A3CE1}" destId="{9A2A635C-94C6-4F73-8CE1-DC1AF2485572}" srcOrd="0" destOrd="0" presId="urn:microsoft.com/office/officeart/2008/layout/NameandTitleOrganizationalChart"/>
    <dgm:cxn modelId="{4759A8E8-865A-454B-AABA-EF0E3329433A}" type="presOf" srcId="{10368BB5-E73F-4113-B898-165384512F58}" destId="{4CA1026E-107A-4F76-A419-233CCA448861}" srcOrd="0" destOrd="0" presId="urn:microsoft.com/office/officeart/2008/layout/NameandTitleOrganizationalChart"/>
    <dgm:cxn modelId="{5FCFE784-1438-40F1-8978-2F2FAB0F2130}" type="presOf" srcId="{24C7AEBF-9890-4106-9BB8-893A32703788}" destId="{C730CC2F-7AC8-42E6-8484-8782D1EC8F5B}" srcOrd="1" destOrd="0" presId="urn:microsoft.com/office/officeart/2008/layout/NameandTitleOrganizationalChart"/>
    <dgm:cxn modelId="{1C7DA7CC-0093-40BF-B444-2DB7A07ED71D}" srcId="{879DB2BF-A7AF-41C7-A913-81BD207A3CE1}" destId="{7E0D4DCB-C465-4948-97DA-F48428E3A61D}" srcOrd="1" destOrd="0" parTransId="{16822AD9-C09E-4F91-9B36-3AD603BB5326}" sibTransId="{10368BB5-E73F-4113-B898-165384512F58}"/>
    <dgm:cxn modelId="{A05BD149-7864-4CCD-9D77-15D7482B9BE0}" srcId="{879DB2BF-A7AF-41C7-A913-81BD207A3CE1}" destId="{F6463345-2CAA-4F90-B660-DD5E066C75E2}" srcOrd="5" destOrd="0" parTransId="{821966B5-8147-42CE-A1AB-3A1947DA480B}" sibTransId="{B6980D0B-554A-4A3D-B91F-ECD5B2ADA5C6}"/>
    <dgm:cxn modelId="{A77E33C7-6C4E-42D2-8E3A-D57F7D7B0A76}" type="presOf" srcId="{EA3744B9-4CB4-4522-A480-B2FF52FEA2E6}" destId="{20E1DEE7-E6A5-43FB-A42E-35A9D361FF20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5194B110-22E7-40C9-840B-1EAF8AA3BE00}" type="presOf" srcId="{F6463345-2CAA-4F90-B660-DD5E066C75E2}" destId="{B17AFD0E-7457-49E9-8FBB-64CC69CA9682}" srcOrd="0" destOrd="0" presId="urn:microsoft.com/office/officeart/2008/layout/NameandTitleOrganizationalChart"/>
    <dgm:cxn modelId="{7F31B5C0-BC85-45FB-A7DA-4C7EC9B5AAB4}" type="presOf" srcId="{817EB761-2CCF-4351-A096-0C35C3F8C891}" destId="{D4FD9735-1836-40CF-B7B5-24602CA1CFEA}" srcOrd="0" destOrd="0" presId="urn:microsoft.com/office/officeart/2008/layout/NameandTitleOrganizationalChart"/>
    <dgm:cxn modelId="{200B6337-A94B-4773-A9F9-46FC11AA4076}" srcId="{879DB2BF-A7AF-41C7-A913-81BD207A3CE1}" destId="{C5E906C9-C274-4385-AF97-7CC56211A5D0}" srcOrd="2" destOrd="0" parTransId="{817EB761-2CCF-4351-A096-0C35C3F8C891}" sibTransId="{A1A40E75-8489-4C22-AF8E-5051AC588A94}"/>
    <dgm:cxn modelId="{93DEFA30-4DFF-4FCE-B10B-BA1A48FAD3D8}" type="presOf" srcId="{E26D0140-60A6-46A1-A65D-53CE88E16729}" destId="{1E1772F4-EFE4-47BD-9A1B-0DFDCE553D4E}" srcOrd="0" destOrd="0" presId="urn:microsoft.com/office/officeart/2008/layout/NameandTitleOrganizationalChart"/>
    <dgm:cxn modelId="{EC3C08AA-05C6-4BE3-B84C-75C53F09BCFA}" type="presOf" srcId="{45A835DA-C53C-468C-B8BF-8905888A6084}" destId="{C6270E00-8E63-43FE-B98C-E76B101242CD}" srcOrd="0" destOrd="0" presId="urn:microsoft.com/office/officeart/2008/layout/NameandTitleOrganizationalChart"/>
    <dgm:cxn modelId="{A07F5573-232B-4D85-9DB2-5F49F8B82277}" type="presOf" srcId="{79A2437D-C10F-4488-8FBB-DB442965CAE0}" destId="{4D4018CC-F8C7-44F9-9A66-C6454E85F683}" srcOrd="1" destOrd="0" presId="urn:microsoft.com/office/officeart/2008/layout/NameandTitleOrganizationalChart"/>
    <dgm:cxn modelId="{DDC61BF2-C546-47F3-89A8-5EBFA1298366}" type="presOf" srcId="{EE3AAB6A-A825-4B4C-B9C9-BE02211B2A5C}" destId="{DF08C5ED-7AF8-4BF6-82CA-A4DF5915AA00}" srcOrd="0" destOrd="0" presId="urn:microsoft.com/office/officeart/2008/layout/NameandTitleOrganizationalChart"/>
    <dgm:cxn modelId="{6250AEFF-E14D-4CB8-B0F8-CC9FA8B56BB8}" type="presParOf" srcId="{B601E74C-3EE7-4660-A5BC-E5021C85E6EF}" destId="{DBE5BE5E-BC47-40B9-B9EF-2D199C2B7485}" srcOrd="0" destOrd="0" presId="urn:microsoft.com/office/officeart/2008/layout/NameandTitleOrganizationalChart"/>
    <dgm:cxn modelId="{AA73C665-89DA-4FE2-BFDF-B6B1D6169A52}" type="presParOf" srcId="{DBE5BE5E-BC47-40B9-B9EF-2D199C2B7485}" destId="{801185BB-B245-410E-98AB-4431D276F903}" srcOrd="0" destOrd="0" presId="urn:microsoft.com/office/officeart/2008/layout/NameandTitleOrganizationalChart"/>
    <dgm:cxn modelId="{47376413-F09B-4BDE-B6B9-07FEFA1B12C7}" type="presParOf" srcId="{801185BB-B245-410E-98AB-4431D276F903}" destId="{9A2A635C-94C6-4F73-8CE1-DC1AF2485572}" srcOrd="0" destOrd="0" presId="urn:microsoft.com/office/officeart/2008/layout/NameandTitleOrganizationalChart"/>
    <dgm:cxn modelId="{AEFAEAFA-C480-483D-9DA0-BAA5CAB4A1AD}" type="presParOf" srcId="{801185BB-B245-410E-98AB-4431D276F903}" destId="{20E1DEE7-E6A5-43FB-A42E-35A9D361FF20}" srcOrd="1" destOrd="0" presId="urn:microsoft.com/office/officeart/2008/layout/NameandTitleOrganizationalChart"/>
    <dgm:cxn modelId="{722400F8-431C-4225-830C-4A6409BC70F1}" type="presParOf" srcId="{801185BB-B245-410E-98AB-4431D276F903}" destId="{611A1E18-4525-4A8F-AAA6-BBCE55B216B7}" srcOrd="2" destOrd="0" presId="urn:microsoft.com/office/officeart/2008/layout/NameandTitleOrganizationalChart"/>
    <dgm:cxn modelId="{506B0DC9-66F0-4724-BB92-398937926F95}" type="presParOf" srcId="{DBE5BE5E-BC47-40B9-B9EF-2D199C2B7485}" destId="{259A3D63-9961-4305-B5AD-A7557B55B39C}" srcOrd="1" destOrd="0" presId="urn:microsoft.com/office/officeart/2008/layout/NameandTitleOrganizationalChart"/>
    <dgm:cxn modelId="{DA20831A-AFFC-4A96-BCE9-D13DD5D5FAA7}" type="presParOf" srcId="{259A3D63-9961-4305-B5AD-A7557B55B39C}" destId="{DDF263B0-0656-44AB-95CE-3AF8B20687AB}" srcOrd="0" destOrd="0" presId="urn:microsoft.com/office/officeart/2008/layout/NameandTitleOrganizationalChart"/>
    <dgm:cxn modelId="{4CBDB246-5112-4C50-9521-24F11E3D7CDB}" type="presParOf" srcId="{259A3D63-9961-4305-B5AD-A7557B55B39C}" destId="{7D602CE6-594C-4E15-8C63-70249B303C2E}" srcOrd="1" destOrd="0" presId="urn:microsoft.com/office/officeart/2008/layout/NameandTitleOrganizationalChart"/>
    <dgm:cxn modelId="{E9C3B8D9-CF71-44B0-9A1A-424A3FCD2683}" type="presParOf" srcId="{7D602CE6-594C-4E15-8C63-70249B303C2E}" destId="{66390BAA-6703-440A-8C83-9D847FE5F822}" srcOrd="0" destOrd="0" presId="urn:microsoft.com/office/officeart/2008/layout/NameandTitleOrganizationalChart"/>
    <dgm:cxn modelId="{D29B1922-E44C-4CEB-8DEC-42CF2AEC7EF7}" type="presParOf" srcId="{66390BAA-6703-440A-8C83-9D847FE5F822}" destId="{CE35BD8A-0D05-4FE8-8E07-FDDC07F2BE41}" srcOrd="0" destOrd="0" presId="urn:microsoft.com/office/officeart/2008/layout/NameandTitleOrganizationalChart"/>
    <dgm:cxn modelId="{F6106EE0-2E96-4D18-AAC1-F67D5E41B6A1}" type="presParOf" srcId="{66390BAA-6703-440A-8C83-9D847FE5F822}" destId="{4CA1026E-107A-4F76-A419-233CCA448861}" srcOrd="1" destOrd="0" presId="urn:microsoft.com/office/officeart/2008/layout/NameandTitleOrganizationalChart"/>
    <dgm:cxn modelId="{0071FE02-26CA-4315-983C-2DD71058A377}" type="presParOf" srcId="{66390BAA-6703-440A-8C83-9D847FE5F822}" destId="{6337A7AC-4A39-46B8-AD66-FC4C6FF2F810}" srcOrd="2" destOrd="0" presId="urn:microsoft.com/office/officeart/2008/layout/NameandTitleOrganizationalChart"/>
    <dgm:cxn modelId="{92AFBD0A-5638-4D58-9F97-461634137885}" type="presParOf" srcId="{7D602CE6-594C-4E15-8C63-70249B303C2E}" destId="{42F6BD12-2097-43C6-963C-1BBC62BDD559}" srcOrd="1" destOrd="0" presId="urn:microsoft.com/office/officeart/2008/layout/NameandTitleOrganizationalChart"/>
    <dgm:cxn modelId="{68AA2F22-4E19-468D-952E-9D09CE1C98F1}" type="presParOf" srcId="{7D602CE6-594C-4E15-8C63-70249B303C2E}" destId="{B4CD6B0B-5E4E-4546-80CA-87A5C522FC50}" srcOrd="2" destOrd="0" presId="urn:microsoft.com/office/officeart/2008/layout/NameandTitleOrganizationalChart"/>
    <dgm:cxn modelId="{95EC1614-389F-4F7F-ADC5-17EF4FA48F83}" type="presParOf" srcId="{259A3D63-9961-4305-B5AD-A7557B55B39C}" destId="{D4FD9735-1836-40CF-B7B5-24602CA1CFEA}" srcOrd="2" destOrd="0" presId="urn:microsoft.com/office/officeart/2008/layout/NameandTitleOrganizationalChart"/>
    <dgm:cxn modelId="{31CB7E0F-934D-4828-A584-1C1D628F94FE}" type="presParOf" srcId="{259A3D63-9961-4305-B5AD-A7557B55B39C}" destId="{60A5F4EC-EF06-49AE-9008-B12D08249076}" srcOrd="3" destOrd="0" presId="urn:microsoft.com/office/officeart/2008/layout/NameandTitleOrganizationalChart"/>
    <dgm:cxn modelId="{A167C5F4-CB4D-4DD7-84B2-F3B07FCFBE8E}" type="presParOf" srcId="{60A5F4EC-EF06-49AE-9008-B12D08249076}" destId="{FF08FF5E-2C05-4BF8-8FD1-46CC4C8AD50D}" srcOrd="0" destOrd="0" presId="urn:microsoft.com/office/officeart/2008/layout/NameandTitleOrganizationalChart"/>
    <dgm:cxn modelId="{28D9EFBA-5DFF-4196-B0BD-5D646FFFEA17}" type="presParOf" srcId="{FF08FF5E-2C05-4BF8-8FD1-46CC4C8AD50D}" destId="{789F1E47-393D-4244-BD47-82FCB2441704}" srcOrd="0" destOrd="0" presId="urn:microsoft.com/office/officeart/2008/layout/NameandTitleOrganizationalChart"/>
    <dgm:cxn modelId="{D1149895-5DD5-4CB7-A86E-7A1EA1BDCC14}" type="presParOf" srcId="{FF08FF5E-2C05-4BF8-8FD1-46CC4C8AD50D}" destId="{491E67EF-9DEE-405B-9FF0-3C1607416D28}" srcOrd="1" destOrd="0" presId="urn:microsoft.com/office/officeart/2008/layout/NameandTitleOrganizationalChart"/>
    <dgm:cxn modelId="{0820003C-CE25-4983-BBCC-30E396D426EC}" type="presParOf" srcId="{FF08FF5E-2C05-4BF8-8FD1-46CC4C8AD50D}" destId="{E5DE1655-379C-4D31-B5E2-77CECF581E16}" srcOrd="2" destOrd="0" presId="urn:microsoft.com/office/officeart/2008/layout/NameandTitleOrganizationalChart"/>
    <dgm:cxn modelId="{E8D82E64-1A34-48FC-8F54-4D4160E0D91C}" type="presParOf" srcId="{60A5F4EC-EF06-49AE-9008-B12D08249076}" destId="{E31453FE-F8B6-4973-BBBC-3CDE450700C4}" srcOrd="1" destOrd="0" presId="urn:microsoft.com/office/officeart/2008/layout/NameandTitleOrganizationalChart"/>
    <dgm:cxn modelId="{E8CB6F7F-9F27-40D4-9297-18A8A671AC17}" type="presParOf" srcId="{60A5F4EC-EF06-49AE-9008-B12D08249076}" destId="{A3CF1611-084D-404E-B7E7-ED2DC8891D3B}" srcOrd="2" destOrd="0" presId="urn:microsoft.com/office/officeart/2008/layout/NameandTitleOrganizationalChart"/>
    <dgm:cxn modelId="{E9B26AE5-E3DC-46AB-A35A-A1AB351A5B5A}" type="presParOf" srcId="{259A3D63-9961-4305-B5AD-A7557B55B39C}" destId="{5ABECA89-89FD-4A52-B333-50D65E7823F0}" srcOrd="4" destOrd="0" presId="urn:microsoft.com/office/officeart/2008/layout/NameandTitleOrganizationalChart"/>
    <dgm:cxn modelId="{BA8C734D-F33F-4C97-99D5-29777EEA47E4}" type="presParOf" srcId="{259A3D63-9961-4305-B5AD-A7557B55B39C}" destId="{336AD325-CC1C-4FB5-9533-8ABC7F3449C4}" srcOrd="5" destOrd="0" presId="urn:microsoft.com/office/officeart/2008/layout/NameandTitleOrganizationalChart"/>
    <dgm:cxn modelId="{F8C6B771-3162-4225-B84B-7EB2E0CEE001}" type="presParOf" srcId="{336AD325-CC1C-4FB5-9533-8ABC7F3449C4}" destId="{2F918C82-5849-44E9-9EC3-0A1990EC08B4}" srcOrd="0" destOrd="0" presId="urn:microsoft.com/office/officeart/2008/layout/NameandTitleOrganizationalChart"/>
    <dgm:cxn modelId="{953FD262-21A4-45D0-A354-30283A35B6A2}" type="presParOf" srcId="{2F918C82-5849-44E9-9EC3-0A1990EC08B4}" destId="{4876691B-8E5A-460E-A58C-93D8F6388B97}" srcOrd="0" destOrd="0" presId="urn:microsoft.com/office/officeart/2008/layout/NameandTitleOrganizationalChart"/>
    <dgm:cxn modelId="{0AE2AEF9-5B51-4615-A7F3-08D886245F8E}" type="presParOf" srcId="{2F918C82-5849-44E9-9EC3-0A1990EC08B4}" destId="{114D9828-648B-4A28-8BDA-4A07AF4A3927}" srcOrd="1" destOrd="0" presId="urn:microsoft.com/office/officeart/2008/layout/NameandTitleOrganizationalChart"/>
    <dgm:cxn modelId="{3FC760BF-4098-4101-A555-7D7A4FE035DA}" type="presParOf" srcId="{2F918C82-5849-44E9-9EC3-0A1990EC08B4}" destId="{D671EFEF-FC93-4E7C-B97C-5B43A0E45C9B}" srcOrd="2" destOrd="0" presId="urn:microsoft.com/office/officeart/2008/layout/NameandTitleOrganizationalChart"/>
    <dgm:cxn modelId="{76AC6556-4E4C-4439-AE80-165D75F06965}" type="presParOf" srcId="{336AD325-CC1C-4FB5-9533-8ABC7F3449C4}" destId="{35E3A02E-F844-4B75-8402-C46FFAC1CC9C}" srcOrd="1" destOrd="0" presId="urn:microsoft.com/office/officeart/2008/layout/NameandTitleOrganizationalChart"/>
    <dgm:cxn modelId="{68C4C03E-6AD0-4075-BC82-5693C1D54AE2}" type="presParOf" srcId="{336AD325-CC1C-4FB5-9533-8ABC7F3449C4}" destId="{1BB29D30-1A54-445E-8665-C8967FD439A8}" srcOrd="2" destOrd="0" presId="urn:microsoft.com/office/officeart/2008/layout/NameandTitleOrganizationalChart"/>
    <dgm:cxn modelId="{F9575FBC-4C97-4B94-8112-0EBE41FC329C}" type="presParOf" srcId="{259A3D63-9961-4305-B5AD-A7557B55B39C}" destId="{CD1EDFE7-85B1-4E40-82E6-691300D1B6E8}" srcOrd="6" destOrd="0" presId="urn:microsoft.com/office/officeart/2008/layout/NameandTitleOrganizationalChart"/>
    <dgm:cxn modelId="{4409B842-86EA-4178-ABFB-C4609F9B4F90}" type="presParOf" srcId="{259A3D63-9961-4305-B5AD-A7557B55B39C}" destId="{C666A8BE-EA71-42E2-B334-7C60BA5BD701}" srcOrd="7" destOrd="0" presId="urn:microsoft.com/office/officeart/2008/layout/NameandTitleOrganizationalChart"/>
    <dgm:cxn modelId="{AA3F5E24-2D30-490D-9AEE-3E0D50D87631}" type="presParOf" srcId="{C666A8BE-EA71-42E2-B334-7C60BA5BD701}" destId="{376A393C-ABF5-4583-8B44-8F3457B7B667}" srcOrd="0" destOrd="0" presId="urn:microsoft.com/office/officeart/2008/layout/NameandTitleOrganizationalChart"/>
    <dgm:cxn modelId="{106176CF-31FD-4AD8-B2FC-1E53C77BBF46}" type="presParOf" srcId="{376A393C-ABF5-4583-8B44-8F3457B7B667}" destId="{E1CF0DAA-36F8-4BBB-A8E9-12756BD514AD}" srcOrd="0" destOrd="0" presId="urn:microsoft.com/office/officeart/2008/layout/NameandTitleOrganizationalChart"/>
    <dgm:cxn modelId="{A52A98F3-76F1-4C63-8D47-62B0174AB84F}" type="presParOf" srcId="{376A393C-ABF5-4583-8B44-8F3457B7B667}" destId="{DF08C5ED-7AF8-4BF6-82CA-A4DF5915AA00}" srcOrd="1" destOrd="0" presId="urn:microsoft.com/office/officeart/2008/layout/NameandTitleOrganizationalChart"/>
    <dgm:cxn modelId="{6B626FD6-4041-4027-A6E0-F68838BEB956}" type="presParOf" srcId="{376A393C-ABF5-4583-8B44-8F3457B7B667}" destId="{4D4018CC-F8C7-44F9-9A66-C6454E85F683}" srcOrd="2" destOrd="0" presId="urn:microsoft.com/office/officeart/2008/layout/NameandTitleOrganizationalChart"/>
    <dgm:cxn modelId="{AFBE0F0C-3ABB-4C82-ABF8-894F88931395}" type="presParOf" srcId="{C666A8BE-EA71-42E2-B334-7C60BA5BD701}" destId="{8F996FD8-C9BB-44DD-84B2-909CDB56D7D3}" srcOrd="1" destOrd="0" presId="urn:microsoft.com/office/officeart/2008/layout/NameandTitleOrganizationalChart"/>
    <dgm:cxn modelId="{9366920C-54CA-4972-8F07-070B025B87A8}" type="presParOf" srcId="{C666A8BE-EA71-42E2-B334-7C60BA5BD701}" destId="{A8AC7F5C-68F9-4C80-AF2D-B863E789AE4C}" srcOrd="2" destOrd="0" presId="urn:microsoft.com/office/officeart/2008/layout/NameandTitleOrganizationalChart"/>
    <dgm:cxn modelId="{48B5032E-6B89-4415-AE47-67557A680231}" type="presParOf" srcId="{259A3D63-9961-4305-B5AD-A7557B55B39C}" destId="{DA7BF152-F99F-43F1-A6FA-06258A18BCEC}" srcOrd="8" destOrd="0" presId="urn:microsoft.com/office/officeart/2008/layout/NameandTitleOrganizationalChart"/>
    <dgm:cxn modelId="{8A3DF326-A83D-4D0B-A774-86007C4F178D}" type="presParOf" srcId="{259A3D63-9961-4305-B5AD-A7557B55B39C}" destId="{3D13C65F-11E1-4144-B927-456E24C0879D}" srcOrd="9" destOrd="0" presId="urn:microsoft.com/office/officeart/2008/layout/NameandTitleOrganizationalChart"/>
    <dgm:cxn modelId="{54BBEDA1-3190-4670-AAD4-F515F55CB491}" type="presParOf" srcId="{3D13C65F-11E1-4144-B927-456E24C0879D}" destId="{D11617B9-576B-4E83-9817-0B1D5C9D42E3}" srcOrd="0" destOrd="0" presId="urn:microsoft.com/office/officeart/2008/layout/NameandTitleOrganizationalChart"/>
    <dgm:cxn modelId="{7AD64D8C-3163-4C9A-8ABA-8769E3C5340D}" type="presParOf" srcId="{D11617B9-576B-4E83-9817-0B1D5C9D42E3}" destId="{B17AFD0E-7457-49E9-8FBB-64CC69CA9682}" srcOrd="0" destOrd="0" presId="urn:microsoft.com/office/officeart/2008/layout/NameandTitleOrganizationalChart"/>
    <dgm:cxn modelId="{D31FC350-C62A-4FFE-8D20-83BEAF7CF766}" type="presParOf" srcId="{D11617B9-576B-4E83-9817-0B1D5C9D42E3}" destId="{84323F16-8442-4C01-A0F0-8CEB4D4D129D}" srcOrd="1" destOrd="0" presId="urn:microsoft.com/office/officeart/2008/layout/NameandTitleOrganizationalChart"/>
    <dgm:cxn modelId="{1C709DF3-7370-47F4-B473-9F1882E4B3A2}" type="presParOf" srcId="{D11617B9-576B-4E83-9817-0B1D5C9D42E3}" destId="{76F59E4D-1E1E-4AD8-B028-EAA4C800FBF0}" srcOrd="2" destOrd="0" presId="urn:microsoft.com/office/officeart/2008/layout/NameandTitleOrganizationalChart"/>
    <dgm:cxn modelId="{183160FB-3226-4105-B8C8-8BFD96EEEFD1}" type="presParOf" srcId="{3D13C65F-11E1-4144-B927-456E24C0879D}" destId="{AC3E6388-DEF8-430E-84B0-A7B5BD3DD5DB}" srcOrd="1" destOrd="0" presId="urn:microsoft.com/office/officeart/2008/layout/NameandTitleOrganizationalChart"/>
    <dgm:cxn modelId="{84DC0865-CE6C-421C-B888-24E8012914BE}" type="presParOf" srcId="{3D13C65F-11E1-4144-B927-456E24C0879D}" destId="{24F49C76-AE0B-4771-B307-01D7314524EC}" srcOrd="2" destOrd="0" presId="urn:microsoft.com/office/officeart/2008/layout/NameandTitleOrganizationalChart"/>
    <dgm:cxn modelId="{B52D3CAD-E240-4C76-9B18-CF69101CD25D}" type="presParOf" srcId="{DBE5BE5E-BC47-40B9-B9EF-2D199C2B7485}" destId="{814E37FD-199C-4FC9-83E0-F4732AD17AD0}" srcOrd="2" destOrd="0" presId="urn:microsoft.com/office/officeart/2008/layout/NameandTitleOrganizationalChart"/>
    <dgm:cxn modelId="{9EBE40E4-5B6A-4871-982F-6AFFF426646A}" type="presParOf" srcId="{814E37FD-199C-4FC9-83E0-F4732AD17AD0}" destId="{C6270E00-8E63-43FE-B98C-E76B101242CD}" srcOrd="0" destOrd="0" presId="urn:microsoft.com/office/officeart/2008/layout/NameandTitleOrganizationalChart"/>
    <dgm:cxn modelId="{84079687-97A1-46E6-9FC2-26425384BC0D}" type="presParOf" srcId="{814E37FD-199C-4FC9-83E0-F4732AD17AD0}" destId="{AE256369-C939-491B-AF03-ACD71DF6911B}" srcOrd="1" destOrd="0" presId="urn:microsoft.com/office/officeart/2008/layout/NameandTitleOrganizationalChart"/>
    <dgm:cxn modelId="{42126478-F2FF-46CE-A43A-1C98535838F4}" type="presParOf" srcId="{AE256369-C939-491B-AF03-ACD71DF6911B}" destId="{D6215F25-75B6-4226-BF26-4389B5838500}" srcOrd="0" destOrd="0" presId="urn:microsoft.com/office/officeart/2008/layout/NameandTitleOrganizationalChart"/>
    <dgm:cxn modelId="{8ADBB4CF-23A0-4680-82D3-CCB72FEF69D7}" type="presParOf" srcId="{D6215F25-75B6-4226-BF26-4389B5838500}" destId="{CDF2B098-54AB-4A34-B209-A8B14D88A5CE}" srcOrd="0" destOrd="0" presId="urn:microsoft.com/office/officeart/2008/layout/NameandTitleOrganizationalChart"/>
    <dgm:cxn modelId="{2478F4CB-759D-4E3B-A365-A2DB43E8A514}" type="presParOf" srcId="{D6215F25-75B6-4226-BF26-4389B5838500}" destId="{1E1772F4-EFE4-47BD-9A1B-0DFDCE553D4E}" srcOrd="1" destOrd="0" presId="urn:microsoft.com/office/officeart/2008/layout/NameandTitleOrganizationalChart"/>
    <dgm:cxn modelId="{001CDAD7-A43C-40E0-A4CF-076AFB81669F}" type="presParOf" srcId="{D6215F25-75B6-4226-BF26-4389B5838500}" destId="{C730CC2F-7AC8-42E6-8484-8782D1EC8F5B}" srcOrd="2" destOrd="0" presId="urn:microsoft.com/office/officeart/2008/layout/NameandTitleOrganizationalChart"/>
    <dgm:cxn modelId="{8A56A688-1577-450B-B564-E7B8D2193D2A}" type="presParOf" srcId="{AE256369-C939-491B-AF03-ACD71DF6911B}" destId="{71B9D577-8DE3-41C8-8B49-26AF591EEC8C}" srcOrd="1" destOrd="0" presId="urn:microsoft.com/office/officeart/2008/layout/NameandTitleOrganizationalChart"/>
    <dgm:cxn modelId="{01EB2289-325C-433C-8953-F1DC746ED155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Office </a:t>
          </a:r>
        </a:p>
        <a:p>
          <a:r>
            <a:rPr lang="en-ZA" sz="1400" b="1" dirty="0" smtClean="0"/>
            <a:t>Manager</a:t>
          </a:r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Manager</a:t>
          </a:r>
          <a:endParaRPr lang="en-ZA" sz="1100" b="1" dirty="0"/>
        </a:p>
      </dgm:t>
    </dgm:pt>
    <dgm:pt modelId="{1A096C1F-5262-4558-B5FC-453A4CC12B11}">
      <dgm:prSet phldrT="[Text]" custT="1"/>
      <dgm:spPr/>
      <dgm:t>
        <a:bodyPr/>
        <a:lstStyle/>
        <a:p>
          <a:r>
            <a:rPr lang="en-ZA" sz="1200" b="1" dirty="0" smtClean="0"/>
            <a:t>Operations </a:t>
          </a:r>
        </a:p>
        <a:p>
          <a:r>
            <a:rPr lang="en-ZA" sz="1200" b="1" dirty="0" smtClean="0"/>
            <a:t>Support</a:t>
          </a:r>
          <a:endParaRPr lang="en-ZA" sz="1200" b="1" dirty="0"/>
        </a:p>
      </dgm:t>
    </dgm:pt>
    <dgm:pt modelId="{72CE52FE-2626-4FE9-85EA-3D9C98069DCB}" type="parTrans" cxnId="{3AA7C9B6-D058-4EA5-A5FA-D8849127BFDC}">
      <dgm:prSet/>
      <dgm:spPr/>
      <dgm:t>
        <a:bodyPr/>
        <a:lstStyle/>
        <a:p>
          <a:endParaRPr lang="en-ZA"/>
        </a:p>
      </dgm:t>
    </dgm:pt>
    <dgm:pt modelId="{E454053D-C769-4041-A5DC-7EC6C419321E}" type="sibTrans" cxnId="{3AA7C9B6-D058-4EA5-A5FA-D8849127BFDC}">
      <dgm:prSet custT="1"/>
      <dgm:spPr/>
      <dgm:t>
        <a:bodyPr/>
        <a:lstStyle/>
        <a:p>
          <a:pPr algn="l"/>
          <a:r>
            <a:rPr lang="en-ZA" sz="1000" b="1" i="1" dirty="0" smtClean="0"/>
            <a:t>3 x Area Coordinators</a:t>
          </a:r>
        </a:p>
        <a:p>
          <a:pPr algn="l"/>
          <a:r>
            <a:rPr lang="en-ZA" sz="1000" b="1" i="1" dirty="0" smtClean="0"/>
            <a:t>     (</a:t>
          </a:r>
          <a:r>
            <a:rPr lang="en-ZA" sz="1000" b="1" i="1" dirty="0" err="1" smtClean="0"/>
            <a:t>Clocolan</a:t>
          </a:r>
          <a:r>
            <a:rPr lang="en-ZA" sz="1000" b="1" i="1" dirty="0" smtClean="0"/>
            <a:t>; </a:t>
          </a:r>
          <a:r>
            <a:rPr lang="en-ZA" sz="1000" b="1" i="1" dirty="0" err="1" smtClean="0"/>
            <a:t>Marquard</a:t>
          </a:r>
          <a:r>
            <a:rPr lang="en-ZA" sz="1000" b="1" i="1" dirty="0" smtClean="0"/>
            <a:t>; Senekal) </a:t>
          </a:r>
        </a:p>
        <a:p>
          <a:pPr algn="l"/>
          <a:r>
            <a:rPr lang="en-ZA" sz="1000" b="1" i="1" dirty="0" smtClean="0"/>
            <a:t>1 x Receptionist</a:t>
          </a:r>
        </a:p>
        <a:p>
          <a:pPr algn="l"/>
          <a:r>
            <a:rPr lang="en-ZA" sz="1000" b="1" i="1" dirty="0" smtClean="0"/>
            <a:t>1 x Admin Clerk</a:t>
          </a:r>
        </a:p>
        <a:p>
          <a:pPr algn="l"/>
          <a:r>
            <a:rPr lang="en-ZA" sz="1000" b="1" i="1" dirty="0" smtClean="0"/>
            <a:t>1 x Light vehicle Driver/ Messenger</a:t>
          </a:r>
          <a:endParaRPr lang="en-ZA" sz="1000" b="1" i="1" dirty="0"/>
        </a:p>
      </dgm:t>
    </dgm:pt>
    <dgm:pt modelId="{34D6CC27-D772-4DB1-A8A8-E010D21EC601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Chief Risk Officer</a:t>
          </a:r>
          <a:endParaRPr lang="en-ZA" sz="1200" b="1" dirty="0">
            <a:solidFill>
              <a:schemeClr val="tx1"/>
            </a:solidFill>
          </a:endParaRPr>
        </a:p>
      </dgm:t>
    </dgm:pt>
    <dgm:pt modelId="{A2F496E4-B569-4858-B140-BB781991D364}" type="parTrans" cxnId="{92571645-87F9-479D-8E65-B70C1F4D98A3}">
      <dgm:prSet/>
      <dgm:spPr/>
      <dgm:t>
        <a:bodyPr/>
        <a:lstStyle/>
        <a:p>
          <a:endParaRPr lang="en-ZA"/>
        </a:p>
      </dgm:t>
    </dgm:pt>
    <dgm:pt modelId="{C9E2B241-3FE8-48F8-8A95-5E4B0FBFA102}" type="sibTrans" cxnId="{92571645-87F9-479D-8E65-B70C1F4D98A3}">
      <dgm:prSet custT="1"/>
      <dgm:spPr/>
      <dgm:t>
        <a:bodyPr/>
        <a:lstStyle/>
        <a:p>
          <a:pPr algn="l"/>
          <a:r>
            <a:rPr lang="en-ZA" sz="1100" b="1" dirty="0" smtClean="0"/>
            <a:t>1 x  Risk Officer</a:t>
          </a:r>
        </a:p>
        <a:p>
          <a:pPr algn="l"/>
          <a:r>
            <a:rPr lang="en-ZA" sz="1100" b="1" dirty="0" smtClean="0"/>
            <a:t>1 x Admin Clerk </a:t>
          </a:r>
          <a:endParaRPr lang="en-ZA" sz="11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87468" custScaleY="3851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39831" custScaleY="57506" custLinFactNeighborX="22838" custLinFactNeighborY="-9733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42F377F-E765-4CC0-8291-A7C4393E3640}" type="pres">
      <dgm:prSet presAssocID="{72CE52FE-2626-4FE9-85EA-3D9C98069DCB}" presName="Name37" presStyleLbl="parChTrans1D2" presStyleIdx="0" presStyleCnt="2"/>
      <dgm:spPr/>
      <dgm:t>
        <a:bodyPr/>
        <a:lstStyle/>
        <a:p>
          <a:endParaRPr lang="en-ZA"/>
        </a:p>
      </dgm:t>
    </dgm:pt>
    <dgm:pt modelId="{BD0E6EE9-7829-4796-96BD-C32F090AF1C6}" type="pres">
      <dgm:prSet presAssocID="{1A096C1F-5262-4558-B5FC-453A4CC12B11}" presName="hierRoot2" presStyleCnt="0">
        <dgm:presLayoutVars>
          <dgm:hierBranch val="init"/>
        </dgm:presLayoutVars>
      </dgm:prSet>
      <dgm:spPr/>
    </dgm:pt>
    <dgm:pt modelId="{96F197F0-31BC-4190-BC72-704C4AC6018A}" type="pres">
      <dgm:prSet presAssocID="{1A096C1F-5262-4558-B5FC-453A4CC12B11}" presName="rootComposite" presStyleCnt="0"/>
      <dgm:spPr/>
    </dgm:pt>
    <dgm:pt modelId="{11E65821-CB58-4028-8E3C-96DD0E921851}" type="pres">
      <dgm:prSet presAssocID="{1A096C1F-5262-4558-B5FC-453A4CC12B11}" presName="rootText" presStyleLbl="node1" presStyleIdx="0" presStyleCnt="2" custScaleX="68142" custScaleY="58013" custLinFactNeighborX="-10861" custLinFactNeighborY="-266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5C79ECF-6DD5-4A7B-BF19-EDA940BC14DB}" type="pres">
      <dgm:prSet presAssocID="{1A096C1F-5262-4558-B5FC-453A4CC12B11}" presName="titleText2" presStyleLbl="fgAcc1" presStyleIdx="0" presStyleCnt="2" custScaleX="75275" custScaleY="178904" custLinFactNeighborX="-24759" custLinFactNeighborY="-2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C3FA771-06BA-4C50-A628-DEB349DB39B5}" type="pres">
      <dgm:prSet presAssocID="{1A096C1F-5262-4558-B5FC-453A4CC12B1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7498A16-972A-481C-8BC0-7585FC45E24B}" type="pres">
      <dgm:prSet presAssocID="{1A096C1F-5262-4558-B5FC-453A4CC12B11}" presName="hierChild4" presStyleCnt="0"/>
      <dgm:spPr/>
    </dgm:pt>
    <dgm:pt modelId="{3F8809AE-4AD8-459D-A343-02B85AA72A69}" type="pres">
      <dgm:prSet presAssocID="{1A096C1F-5262-4558-B5FC-453A4CC12B11}" presName="hierChild5" presStyleCnt="0"/>
      <dgm:spPr/>
    </dgm:pt>
    <dgm:pt modelId="{4508D9F9-7CB6-4D90-9F44-34532929FD0F}" type="pres">
      <dgm:prSet presAssocID="{A2F496E4-B569-4858-B140-BB781991D364}" presName="Name37" presStyleLbl="parChTrans1D2" presStyleIdx="1" presStyleCnt="2"/>
      <dgm:spPr/>
      <dgm:t>
        <a:bodyPr/>
        <a:lstStyle/>
        <a:p>
          <a:endParaRPr lang="en-ZA"/>
        </a:p>
      </dgm:t>
    </dgm:pt>
    <dgm:pt modelId="{FB21FACE-837A-45F9-A870-32814A542629}" type="pres">
      <dgm:prSet presAssocID="{34D6CC27-D772-4DB1-A8A8-E010D21EC601}" presName="hierRoot2" presStyleCnt="0">
        <dgm:presLayoutVars>
          <dgm:hierBranch val="init"/>
        </dgm:presLayoutVars>
      </dgm:prSet>
      <dgm:spPr/>
    </dgm:pt>
    <dgm:pt modelId="{EFDD9AB6-C181-4EC2-BECC-1E32BF65119E}" type="pres">
      <dgm:prSet presAssocID="{34D6CC27-D772-4DB1-A8A8-E010D21EC601}" presName="rootComposite" presStyleCnt="0"/>
      <dgm:spPr/>
    </dgm:pt>
    <dgm:pt modelId="{CC67F898-5700-48DB-B650-5978DD173A07}" type="pres">
      <dgm:prSet presAssocID="{34D6CC27-D772-4DB1-A8A8-E010D21EC601}" presName="rootText" presStyleLbl="node1" presStyleIdx="1" presStyleCnt="2" custScaleX="62392" custScaleY="56738" custLinFactNeighborX="23693" custLinFactNeighborY="-249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1901A59-2E6F-4961-ADEB-B46DAF1C7CA3}" type="pres">
      <dgm:prSet presAssocID="{34D6CC27-D772-4DB1-A8A8-E010D21EC601}" presName="titleText2" presStyleLbl="fgAcc1" presStyleIdx="1" presStyleCnt="2" custScaleX="41739" custScaleY="75765" custLinFactNeighborX="14151" custLinFactNeighborY="-4516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20610A4-2C8F-47F4-8EAF-FE2172A05338}" type="pres">
      <dgm:prSet presAssocID="{34D6CC27-D772-4DB1-A8A8-E010D21EC601}" presName="rootConnector" presStyleLbl="node2" presStyleIdx="0" presStyleCnt="0"/>
      <dgm:spPr/>
      <dgm:t>
        <a:bodyPr/>
        <a:lstStyle/>
        <a:p>
          <a:endParaRPr lang="en-ZA"/>
        </a:p>
      </dgm:t>
    </dgm:pt>
    <dgm:pt modelId="{D78D1A1C-E9F7-418C-8995-FC595C0B719C}" type="pres">
      <dgm:prSet presAssocID="{34D6CC27-D772-4DB1-A8A8-E010D21EC601}" presName="hierChild4" presStyleCnt="0"/>
      <dgm:spPr/>
    </dgm:pt>
    <dgm:pt modelId="{DA462587-F94D-48B9-A5C4-18BB7B3991DE}" type="pres">
      <dgm:prSet presAssocID="{34D6CC27-D772-4DB1-A8A8-E010D21EC601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FA32C833-0490-406E-AB72-08071CCF43C7}" type="presOf" srcId="{C9E2B241-3FE8-48F8-8A95-5E4B0FBFA102}" destId="{41901A59-2E6F-4961-ADEB-B46DAF1C7CA3}" srcOrd="0" destOrd="0" presId="urn:microsoft.com/office/officeart/2008/layout/NameandTitleOrganizationalChart"/>
    <dgm:cxn modelId="{8692CBFD-EE8B-48C6-BBBA-5FED21D744F0}" type="presOf" srcId="{A2F496E4-B569-4858-B140-BB781991D364}" destId="{4508D9F9-7CB6-4D90-9F44-34532929FD0F}" srcOrd="0" destOrd="0" presId="urn:microsoft.com/office/officeart/2008/layout/NameandTitleOrganizationalChart"/>
    <dgm:cxn modelId="{1D1DEEA6-725E-4477-AE36-0874CC27492F}" type="presOf" srcId="{879DB2BF-A7AF-41C7-A913-81BD207A3CE1}" destId="{611A1E18-4525-4A8F-AAA6-BBCE55B216B7}" srcOrd="1" destOrd="0" presId="urn:microsoft.com/office/officeart/2008/layout/NameandTitleOrganizationalChart"/>
    <dgm:cxn modelId="{B786F8E2-6C59-43F6-962F-C6B060B149E6}" type="presOf" srcId="{72CE52FE-2626-4FE9-85EA-3D9C98069DCB}" destId="{542F377F-E765-4CC0-8291-A7C4393E3640}" srcOrd="0" destOrd="0" presId="urn:microsoft.com/office/officeart/2008/layout/NameandTitleOrganizationalChart"/>
    <dgm:cxn modelId="{5BFB3FA1-9B08-427B-B5F0-F41E9DB308D7}" type="presOf" srcId="{EA3744B9-4CB4-4522-A480-B2FF52FEA2E6}" destId="{20E1DEE7-E6A5-43FB-A42E-35A9D361FF20}" srcOrd="0" destOrd="0" presId="urn:microsoft.com/office/officeart/2008/layout/NameandTitleOrganizationalChart"/>
    <dgm:cxn modelId="{12550830-7756-4489-AE8A-2F61C02CF574}" type="presOf" srcId="{E454053D-C769-4041-A5DC-7EC6C419321E}" destId="{75C79ECF-6DD5-4A7B-BF19-EDA940BC14DB}" srcOrd="0" destOrd="0" presId="urn:microsoft.com/office/officeart/2008/layout/NameandTitleOrganizationalChart"/>
    <dgm:cxn modelId="{8304B4F8-33E0-4E2D-A0C6-9C571E255073}" type="presOf" srcId="{879DB2BF-A7AF-41C7-A913-81BD207A3CE1}" destId="{9A2A635C-94C6-4F73-8CE1-DC1AF2485572}" srcOrd="0" destOrd="0" presId="urn:microsoft.com/office/officeart/2008/layout/NameandTitleOrganizationalChart"/>
    <dgm:cxn modelId="{54808EA1-B41A-4DA0-AE05-BAE2B372D43A}" type="presOf" srcId="{34D6CC27-D772-4DB1-A8A8-E010D21EC601}" destId="{CC67F898-5700-48DB-B650-5978DD173A07}" srcOrd="0" destOrd="0" presId="urn:microsoft.com/office/officeart/2008/layout/NameandTitleOrganizationalChart"/>
    <dgm:cxn modelId="{B3E5FC35-ACE7-499B-A0BB-07641343182C}" type="presOf" srcId="{1A096C1F-5262-4558-B5FC-453A4CC12B11}" destId="{9C3FA771-06BA-4C50-A628-DEB349DB39B5}" srcOrd="1" destOrd="0" presId="urn:microsoft.com/office/officeart/2008/layout/NameandTitleOrganizationalChart"/>
    <dgm:cxn modelId="{4CB42979-62D5-40B8-9925-D92B6F75CF8A}" type="presOf" srcId="{1A096C1F-5262-4558-B5FC-453A4CC12B11}" destId="{11E65821-CB58-4028-8E3C-96DD0E921851}" srcOrd="0" destOrd="0" presId="urn:microsoft.com/office/officeart/2008/layout/NameandTitleOrganizationalChart"/>
    <dgm:cxn modelId="{92571645-87F9-479D-8E65-B70C1F4D98A3}" srcId="{879DB2BF-A7AF-41C7-A913-81BD207A3CE1}" destId="{34D6CC27-D772-4DB1-A8A8-E010D21EC601}" srcOrd="1" destOrd="0" parTransId="{A2F496E4-B569-4858-B140-BB781991D364}" sibTransId="{C9E2B241-3FE8-48F8-8A95-5E4B0FBFA102}"/>
    <dgm:cxn modelId="{3AA7C9B6-D058-4EA5-A5FA-D8849127BFDC}" srcId="{879DB2BF-A7AF-41C7-A913-81BD207A3CE1}" destId="{1A096C1F-5262-4558-B5FC-453A4CC12B11}" srcOrd="0" destOrd="0" parTransId="{72CE52FE-2626-4FE9-85EA-3D9C98069DCB}" sibTransId="{E454053D-C769-4041-A5DC-7EC6C419321E}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CC96A71D-AB41-455A-904C-7E026F86ADB8}" type="presOf" srcId="{34D6CC27-D772-4DB1-A8A8-E010D21EC601}" destId="{620610A4-2C8F-47F4-8EAF-FE2172A05338}" srcOrd="1" destOrd="0" presId="urn:microsoft.com/office/officeart/2008/layout/NameandTitleOrganizationalChart"/>
    <dgm:cxn modelId="{BE31037D-E696-47CD-86CF-FD58B8619F1C}" type="presOf" srcId="{EDA635C8-BC27-4E01-831D-7B6A7AFD832C}" destId="{B601E74C-3EE7-4660-A5BC-E5021C85E6EF}" srcOrd="0" destOrd="0" presId="urn:microsoft.com/office/officeart/2008/layout/NameandTitleOrganizationalChart"/>
    <dgm:cxn modelId="{075032D8-9E2E-4224-A20B-77E1C56DF5FF}" type="presParOf" srcId="{B601E74C-3EE7-4660-A5BC-E5021C85E6EF}" destId="{DBE5BE5E-BC47-40B9-B9EF-2D199C2B7485}" srcOrd="0" destOrd="0" presId="urn:microsoft.com/office/officeart/2008/layout/NameandTitleOrganizationalChart"/>
    <dgm:cxn modelId="{B7A23DB4-16F8-48AE-9D13-3EA421807E38}" type="presParOf" srcId="{DBE5BE5E-BC47-40B9-B9EF-2D199C2B7485}" destId="{801185BB-B245-410E-98AB-4431D276F903}" srcOrd="0" destOrd="0" presId="urn:microsoft.com/office/officeart/2008/layout/NameandTitleOrganizationalChart"/>
    <dgm:cxn modelId="{8316BC53-ED8B-457D-A0C0-F3C18E794599}" type="presParOf" srcId="{801185BB-B245-410E-98AB-4431D276F903}" destId="{9A2A635C-94C6-4F73-8CE1-DC1AF2485572}" srcOrd="0" destOrd="0" presId="urn:microsoft.com/office/officeart/2008/layout/NameandTitleOrganizationalChart"/>
    <dgm:cxn modelId="{7B9ABE41-1797-4E95-A6FF-70801B54E0C3}" type="presParOf" srcId="{801185BB-B245-410E-98AB-4431D276F903}" destId="{20E1DEE7-E6A5-43FB-A42E-35A9D361FF20}" srcOrd="1" destOrd="0" presId="urn:microsoft.com/office/officeart/2008/layout/NameandTitleOrganizationalChart"/>
    <dgm:cxn modelId="{07880126-D930-46D9-8B7B-7FBB5A479A96}" type="presParOf" srcId="{801185BB-B245-410E-98AB-4431D276F903}" destId="{611A1E18-4525-4A8F-AAA6-BBCE55B216B7}" srcOrd="2" destOrd="0" presId="urn:microsoft.com/office/officeart/2008/layout/NameandTitleOrganizationalChart"/>
    <dgm:cxn modelId="{AA3521CD-2B1D-4694-80D8-1E77397C34D6}" type="presParOf" srcId="{DBE5BE5E-BC47-40B9-B9EF-2D199C2B7485}" destId="{259A3D63-9961-4305-B5AD-A7557B55B39C}" srcOrd="1" destOrd="0" presId="urn:microsoft.com/office/officeart/2008/layout/NameandTitleOrganizationalChart"/>
    <dgm:cxn modelId="{5CC3A23A-55F0-4ACD-A107-B1D8C180FF70}" type="presParOf" srcId="{259A3D63-9961-4305-B5AD-A7557B55B39C}" destId="{542F377F-E765-4CC0-8291-A7C4393E3640}" srcOrd="0" destOrd="0" presId="urn:microsoft.com/office/officeart/2008/layout/NameandTitleOrganizationalChart"/>
    <dgm:cxn modelId="{0E7684F7-C7C0-41D2-98AB-A33630E56302}" type="presParOf" srcId="{259A3D63-9961-4305-B5AD-A7557B55B39C}" destId="{BD0E6EE9-7829-4796-96BD-C32F090AF1C6}" srcOrd="1" destOrd="0" presId="urn:microsoft.com/office/officeart/2008/layout/NameandTitleOrganizationalChart"/>
    <dgm:cxn modelId="{EBA9A11A-F968-4FA2-816D-D4E3853352CA}" type="presParOf" srcId="{BD0E6EE9-7829-4796-96BD-C32F090AF1C6}" destId="{96F197F0-31BC-4190-BC72-704C4AC6018A}" srcOrd="0" destOrd="0" presId="urn:microsoft.com/office/officeart/2008/layout/NameandTitleOrganizationalChart"/>
    <dgm:cxn modelId="{F91CDECB-712F-4F32-A445-544BA4363611}" type="presParOf" srcId="{96F197F0-31BC-4190-BC72-704C4AC6018A}" destId="{11E65821-CB58-4028-8E3C-96DD0E921851}" srcOrd="0" destOrd="0" presId="urn:microsoft.com/office/officeart/2008/layout/NameandTitleOrganizationalChart"/>
    <dgm:cxn modelId="{EA11A47A-6A54-4E6F-81EF-628AA7A6E55F}" type="presParOf" srcId="{96F197F0-31BC-4190-BC72-704C4AC6018A}" destId="{75C79ECF-6DD5-4A7B-BF19-EDA940BC14DB}" srcOrd="1" destOrd="0" presId="urn:microsoft.com/office/officeart/2008/layout/NameandTitleOrganizationalChart"/>
    <dgm:cxn modelId="{77DAC2BB-691E-497A-A2D6-FF530620815D}" type="presParOf" srcId="{96F197F0-31BC-4190-BC72-704C4AC6018A}" destId="{9C3FA771-06BA-4C50-A628-DEB349DB39B5}" srcOrd="2" destOrd="0" presId="urn:microsoft.com/office/officeart/2008/layout/NameandTitleOrganizationalChart"/>
    <dgm:cxn modelId="{6307B9FF-CBF5-4FD5-82F6-7B2D9D993311}" type="presParOf" srcId="{BD0E6EE9-7829-4796-96BD-C32F090AF1C6}" destId="{17498A16-972A-481C-8BC0-7585FC45E24B}" srcOrd="1" destOrd="0" presId="urn:microsoft.com/office/officeart/2008/layout/NameandTitleOrganizationalChart"/>
    <dgm:cxn modelId="{ABA36652-AB0A-4130-8A51-15062A1A8697}" type="presParOf" srcId="{BD0E6EE9-7829-4796-96BD-C32F090AF1C6}" destId="{3F8809AE-4AD8-459D-A343-02B85AA72A69}" srcOrd="2" destOrd="0" presId="urn:microsoft.com/office/officeart/2008/layout/NameandTitleOrganizationalChart"/>
    <dgm:cxn modelId="{8E1CB2EC-62D9-4575-B2E7-2BE7B2171D78}" type="presParOf" srcId="{259A3D63-9961-4305-B5AD-A7557B55B39C}" destId="{4508D9F9-7CB6-4D90-9F44-34532929FD0F}" srcOrd="2" destOrd="0" presId="urn:microsoft.com/office/officeart/2008/layout/NameandTitleOrganizationalChart"/>
    <dgm:cxn modelId="{5474FC49-4E7B-4F11-A703-8E9EA4FEDBE1}" type="presParOf" srcId="{259A3D63-9961-4305-B5AD-A7557B55B39C}" destId="{FB21FACE-837A-45F9-A870-32814A542629}" srcOrd="3" destOrd="0" presId="urn:microsoft.com/office/officeart/2008/layout/NameandTitleOrganizationalChart"/>
    <dgm:cxn modelId="{E44F7DA5-A4BE-4B2F-BAA3-6F4EACF7B2B7}" type="presParOf" srcId="{FB21FACE-837A-45F9-A870-32814A542629}" destId="{EFDD9AB6-C181-4EC2-BECC-1E32BF65119E}" srcOrd="0" destOrd="0" presId="urn:microsoft.com/office/officeart/2008/layout/NameandTitleOrganizationalChart"/>
    <dgm:cxn modelId="{22F3B4FE-A3F5-48CA-BD4E-2AE488CD420A}" type="presParOf" srcId="{EFDD9AB6-C181-4EC2-BECC-1E32BF65119E}" destId="{CC67F898-5700-48DB-B650-5978DD173A07}" srcOrd="0" destOrd="0" presId="urn:microsoft.com/office/officeart/2008/layout/NameandTitleOrganizationalChart"/>
    <dgm:cxn modelId="{A4E39731-F3F9-42D6-BCFB-28590E7F07A0}" type="presParOf" srcId="{EFDD9AB6-C181-4EC2-BECC-1E32BF65119E}" destId="{41901A59-2E6F-4961-ADEB-B46DAF1C7CA3}" srcOrd="1" destOrd="0" presId="urn:microsoft.com/office/officeart/2008/layout/NameandTitleOrganizationalChart"/>
    <dgm:cxn modelId="{37FDBBB6-930F-4977-BBA8-A19C951B2A7C}" type="presParOf" srcId="{EFDD9AB6-C181-4EC2-BECC-1E32BF65119E}" destId="{620610A4-2C8F-47F4-8EAF-FE2172A05338}" srcOrd="2" destOrd="0" presId="urn:microsoft.com/office/officeart/2008/layout/NameandTitleOrganizationalChart"/>
    <dgm:cxn modelId="{AE6AD149-6372-4189-BE90-A6C3F30079CE}" type="presParOf" srcId="{FB21FACE-837A-45F9-A870-32814A542629}" destId="{D78D1A1C-E9F7-418C-8995-FC595C0B719C}" srcOrd="1" destOrd="0" presId="urn:microsoft.com/office/officeart/2008/layout/NameandTitleOrganizationalChart"/>
    <dgm:cxn modelId="{CB8C3BA2-BA5D-4CB8-8F3B-0F1109BCDEF0}" type="presParOf" srcId="{FB21FACE-837A-45F9-A870-32814A542629}" destId="{DA462587-F94D-48B9-A5C4-18BB7B3991DE}" srcOrd="2" destOrd="0" presId="urn:microsoft.com/office/officeart/2008/layout/NameandTitleOrganizationalChart"/>
    <dgm:cxn modelId="{CAE88749-41C5-4C7B-B775-3B90ADACEFA0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>
              <a:solidFill>
                <a:schemeClr val="tx1"/>
              </a:solidFill>
            </a:rPr>
            <a:t>Roads &amp; Storm-water: </a:t>
          </a:r>
          <a:r>
            <a:rPr lang="en-ZA" sz="1400" b="1" dirty="0" err="1" smtClean="0">
              <a:solidFill>
                <a:schemeClr val="tx1"/>
              </a:solidFill>
            </a:rPr>
            <a:t>Ficksburg</a:t>
          </a:r>
          <a:endParaRPr lang="en-ZA" sz="1400" b="1" dirty="0">
            <a:solidFill>
              <a:schemeClr val="tx1"/>
            </a:solidFill>
          </a:endParaRPr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Engineer: Civil </a:t>
          </a:r>
          <a:endParaRPr lang="en-ZA" sz="11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R &amp; S: Maintenance (Gravel Roads) </a:t>
          </a:r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rgbClr val="FF0000"/>
              </a:solidFill>
            </a:rPr>
            <a:t> </a:t>
          </a:r>
          <a:r>
            <a:rPr lang="en-ZA" sz="1100" b="1" dirty="0" smtClean="0">
              <a:solidFill>
                <a:schemeClr val="tx1"/>
              </a:solidFill>
            </a:rPr>
            <a:t>Technician </a:t>
          </a:r>
          <a:endParaRPr lang="en-ZA" sz="1100" b="1" dirty="0">
            <a:solidFill>
              <a:schemeClr val="tx1"/>
            </a:solidFill>
          </a:endParaRPr>
        </a:p>
      </dgm:t>
    </dgm:pt>
    <dgm:pt modelId="{7E0D4DCB-C465-4948-97DA-F48428E3A61D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R &amp; S: Maintenance          (Tar Roads) </a:t>
          </a:r>
          <a:endParaRPr lang="en-ZA" sz="1200" b="1" dirty="0">
            <a:solidFill>
              <a:schemeClr val="tx1"/>
            </a:solidFill>
          </a:endParaRPr>
        </a:p>
      </dgm:t>
    </dgm:pt>
    <dgm:pt modelId="{16822AD9-C09E-4F91-9B36-3AD603BB5326}" type="parTrans" cxnId="{1C7DA7CC-0093-40BF-B444-2DB7A07ED71D}">
      <dgm:prSet/>
      <dgm:spPr/>
      <dgm:t>
        <a:bodyPr/>
        <a:lstStyle/>
        <a:p>
          <a:endParaRPr lang="en-ZA"/>
        </a:p>
      </dgm:t>
    </dgm:pt>
    <dgm:pt modelId="{10368BB5-E73F-4113-B898-165384512F58}" type="sibTrans" cxnId="{1C7DA7CC-0093-40BF-B444-2DB7A07ED71D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 Technician </a:t>
          </a:r>
          <a:endParaRPr lang="en-ZA" sz="1100" b="1" dirty="0">
            <a:solidFill>
              <a:schemeClr val="tx1"/>
            </a:solidFill>
          </a:endParaRPr>
        </a:p>
      </dgm:t>
    </dgm:pt>
    <dgm:pt modelId="{C5E906C9-C274-4385-AF97-7CC56211A5D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R &amp; S: Maintenance       (Tar Roads) </a:t>
          </a:r>
          <a:endParaRPr lang="en-ZA" sz="1200" b="1" dirty="0">
            <a:solidFill>
              <a:schemeClr val="tx1"/>
            </a:solidFill>
          </a:endParaRPr>
        </a:p>
      </dgm:t>
    </dgm:pt>
    <dgm:pt modelId="{817EB761-2CCF-4351-A096-0C35C3F8C891}" type="parTrans" cxnId="{200B6337-A94B-4773-A9F9-46FC11AA4076}">
      <dgm:prSet/>
      <dgm:spPr/>
      <dgm:t>
        <a:bodyPr/>
        <a:lstStyle/>
        <a:p>
          <a:endParaRPr lang="en-ZA"/>
        </a:p>
      </dgm:t>
    </dgm:pt>
    <dgm:pt modelId="{A1A40E75-8489-4C22-AF8E-5051AC588A94}" type="sibTrans" cxnId="{200B6337-A94B-4773-A9F9-46FC11AA4076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Technician </a:t>
          </a:r>
          <a:endParaRPr lang="en-ZA" sz="1100" b="1" dirty="0">
            <a:solidFill>
              <a:schemeClr val="tx1"/>
            </a:solidFill>
          </a:endParaRPr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73908" custScaleY="73870" custLinFactNeighborX="-8167" custLinFactNeighborY="-7353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38473" custScaleY="66984" custLinFactNeighborX="2972" custLinFactNeighborY="-3666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3" custScaleX="60176" custScaleY="61240" custLinFactNeighborX="-6399" custLinFactNeighborY="109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3" custScaleX="40580" custScaleY="42010" custLinFactNeighborX="-3337" custLinFactNeighborY="-4114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DDF263B0-0656-44AB-95CE-3AF8B20687AB}" type="pres">
      <dgm:prSet presAssocID="{16822AD9-C09E-4F91-9B36-3AD603BB5326}" presName="Name37" presStyleLbl="parChTrans1D2" presStyleIdx="1" presStyleCnt="3"/>
      <dgm:spPr/>
      <dgm:t>
        <a:bodyPr/>
        <a:lstStyle/>
        <a:p>
          <a:endParaRPr lang="en-ZA"/>
        </a:p>
      </dgm:t>
    </dgm:pt>
    <dgm:pt modelId="{7D602CE6-594C-4E15-8C63-70249B303C2E}" type="pres">
      <dgm:prSet presAssocID="{7E0D4DCB-C465-4948-97DA-F48428E3A61D}" presName="hierRoot2" presStyleCnt="0">
        <dgm:presLayoutVars>
          <dgm:hierBranch val="init"/>
        </dgm:presLayoutVars>
      </dgm:prSet>
      <dgm:spPr/>
    </dgm:pt>
    <dgm:pt modelId="{66390BAA-6703-440A-8C83-9D847FE5F822}" type="pres">
      <dgm:prSet presAssocID="{7E0D4DCB-C465-4948-97DA-F48428E3A61D}" presName="rootComposite" presStyleCnt="0"/>
      <dgm:spPr/>
    </dgm:pt>
    <dgm:pt modelId="{CE35BD8A-0D05-4FE8-8E07-FDDC07F2BE41}" type="pres">
      <dgm:prSet presAssocID="{7E0D4DCB-C465-4948-97DA-F48428E3A61D}" presName="rootText" presStyleLbl="node1" presStyleIdx="1" presStyleCnt="3" custScaleX="62390" custScaleY="63143" custLinFactNeighborX="-2689" custLinFactNeighborY="-10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CA1026E-107A-4F76-A419-233CCA448861}" type="pres">
      <dgm:prSet presAssocID="{7E0D4DCB-C465-4948-97DA-F48428E3A61D}" presName="titleText2" presStyleLbl="fgAcc1" presStyleIdx="1" presStyleCnt="3" custScaleX="39621" custScaleY="52401" custLinFactNeighborX="3039" custLinFactNeighborY="-4384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337A7AC-4A39-46B8-AD66-FC4C6FF2F810}" type="pres">
      <dgm:prSet presAssocID="{7E0D4DCB-C465-4948-97DA-F48428E3A61D}" presName="rootConnector" presStyleLbl="node2" presStyleIdx="0" presStyleCnt="0"/>
      <dgm:spPr/>
      <dgm:t>
        <a:bodyPr/>
        <a:lstStyle/>
        <a:p>
          <a:endParaRPr lang="en-ZA"/>
        </a:p>
      </dgm:t>
    </dgm:pt>
    <dgm:pt modelId="{42F6BD12-2097-43C6-963C-1BBC62BDD559}" type="pres">
      <dgm:prSet presAssocID="{7E0D4DCB-C465-4948-97DA-F48428E3A61D}" presName="hierChild4" presStyleCnt="0"/>
      <dgm:spPr/>
    </dgm:pt>
    <dgm:pt modelId="{B4CD6B0B-5E4E-4546-80CA-87A5C522FC50}" type="pres">
      <dgm:prSet presAssocID="{7E0D4DCB-C465-4948-97DA-F48428E3A61D}" presName="hierChild5" presStyleCnt="0"/>
      <dgm:spPr/>
    </dgm:pt>
    <dgm:pt modelId="{D4FD9735-1836-40CF-B7B5-24602CA1CFEA}" type="pres">
      <dgm:prSet presAssocID="{817EB761-2CCF-4351-A096-0C35C3F8C891}" presName="Name37" presStyleLbl="parChTrans1D2" presStyleIdx="2" presStyleCnt="3"/>
      <dgm:spPr/>
      <dgm:t>
        <a:bodyPr/>
        <a:lstStyle/>
        <a:p>
          <a:endParaRPr lang="en-ZA"/>
        </a:p>
      </dgm:t>
    </dgm:pt>
    <dgm:pt modelId="{60A5F4EC-EF06-49AE-9008-B12D08249076}" type="pres">
      <dgm:prSet presAssocID="{C5E906C9-C274-4385-AF97-7CC56211A5D0}" presName="hierRoot2" presStyleCnt="0">
        <dgm:presLayoutVars>
          <dgm:hierBranch val="init"/>
        </dgm:presLayoutVars>
      </dgm:prSet>
      <dgm:spPr/>
    </dgm:pt>
    <dgm:pt modelId="{FF08FF5E-2C05-4BF8-8FD1-46CC4C8AD50D}" type="pres">
      <dgm:prSet presAssocID="{C5E906C9-C274-4385-AF97-7CC56211A5D0}" presName="rootComposite" presStyleCnt="0"/>
      <dgm:spPr/>
    </dgm:pt>
    <dgm:pt modelId="{789F1E47-393D-4244-BD47-82FCB2441704}" type="pres">
      <dgm:prSet presAssocID="{C5E906C9-C274-4385-AF97-7CC56211A5D0}" presName="rootText" presStyleLbl="node1" presStyleIdx="2" presStyleCnt="3" custScaleX="58191" custScaleY="59500" custLinFactNeighborX="2670" custLinFactNeighborY="-10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91E67EF-9DEE-405B-9FF0-3C1607416D28}" type="pres">
      <dgm:prSet presAssocID="{C5E906C9-C274-4385-AF97-7CC56211A5D0}" presName="titleText2" presStyleLbl="fgAcc1" presStyleIdx="2" presStyleCnt="3" custScaleX="39704" custScaleY="45182" custLinFactNeighborX="3881" custLinFactNeighborY="-506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5DE1655-379C-4D31-B5E2-77CECF581E16}" type="pres">
      <dgm:prSet presAssocID="{C5E906C9-C274-4385-AF97-7CC56211A5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E31453FE-F8B6-4973-BBBC-3CDE450700C4}" type="pres">
      <dgm:prSet presAssocID="{C5E906C9-C274-4385-AF97-7CC56211A5D0}" presName="hierChild4" presStyleCnt="0"/>
      <dgm:spPr/>
    </dgm:pt>
    <dgm:pt modelId="{A3CF1611-084D-404E-B7E7-ED2DC8891D3B}" type="pres">
      <dgm:prSet presAssocID="{C5E906C9-C274-4385-AF97-7CC56211A5D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AD221261-4D53-4019-8748-FB8E0A38A84F}" type="presOf" srcId="{16822AD9-C09E-4F91-9B36-3AD603BB5326}" destId="{DDF263B0-0656-44AB-95CE-3AF8B20687AB}" srcOrd="0" destOrd="0" presId="urn:microsoft.com/office/officeart/2008/layout/NameandTitleOrganizationalChart"/>
    <dgm:cxn modelId="{5054EB84-61FB-4C35-944A-D00248214453}" type="presOf" srcId="{F4D6F330-0BC4-40AA-A853-D1609A2E80F1}" destId="{FB0EBF0F-E00D-4938-A3A7-A80C835D94FE}" srcOrd="0" destOrd="0" presId="urn:microsoft.com/office/officeart/2008/layout/NameandTitleOrganizationalChart"/>
    <dgm:cxn modelId="{1C7DA7CC-0093-40BF-B444-2DB7A07ED71D}" srcId="{879DB2BF-A7AF-41C7-A913-81BD207A3CE1}" destId="{7E0D4DCB-C465-4948-97DA-F48428E3A61D}" srcOrd="1" destOrd="0" parTransId="{16822AD9-C09E-4F91-9B36-3AD603BB5326}" sibTransId="{10368BB5-E73F-4113-B898-165384512F58}"/>
    <dgm:cxn modelId="{37F11D27-0FCC-4B99-9035-5E6D7036EFF6}" type="presOf" srcId="{50F1B284-CAFB-4997-BD8F-EAEC26B9589B}" destId="{79C3F380-4122-4B11-B588-A7ED5891A4A2}" srcOrd="0" destOrd="0" presId="urn:microsoft.com/office/officeart/2008/layout/NameandTitleOrganizationalChart"/>
    <dgm:cxn modelId="{F85227FE-AC8F-43BD-B235-5CC68C5B8C74}" type="presOf" srcId="{A1A40E75-8489-4C22-AF8E-5051AC588A94}" destId="{491E67EF-9DEE-405B-9FF0-3C1607416D28}" srcOrd="0" destOrd="0" presId="urn:microsoft.com/office/officeart/2008/layout/NameandTitleOrganizationalChart"/>
    <dgm:cxn modelId="{200B6337-A94B-4773-A9F9-46FC11AA4076}" srcId="{879DB2BF-A7AF-41C7-A913-81BD207A3CE1}" destId="{C5E906C9-C274-4385-AF97-7CC56211A5D0}" srcOrd="2" destOrd="0" parTransId="{817EB761-2CCF-4351-A096-0C35C3F8C891}" sibTransId="{A1A40E75-8489-4C22-AF8E-5051AC588A94}"/>
    <dgm:cxn modelId="{841CB2FD-B62E-41AD-8A06-F653FA590488}" type="presOf" srcId="{EDA635C8-BC27-4E01-831D-7B6A7AFD832C}" destId="{B601E74C-3EE7-4660-A5BC-E5021C85E6EF}" srcOrd="0" destOrd="0" presId="urn:microsoft.com/office/officeart/2008/layout/NameandTitleOrganizationalChart"/>
    <dgm:cxn modelId="{E44C7F8F-F541-41FF-B782-A03DA080D385}" type="presOf" srcId="{EA3744B9-4CB4-4522-A480-B2FF52FEA2E6}" destId="{20E1DEE7-E6A5-43FB-A42E-35A9D361FF20}" srcOrd="0" destOrd="0" presId="urn:microsoft.com/office/officeart/2008/layout/NameandTitleOrganizationalChart"/>
    <dgm:cxn modelId="{31EFB14E-DF16-41E6-8477-53D05B8BF26F}" type="presOf" srcId="{10368BB5-E73F-4113-B898-165384512F58}" destId="{4CA1026E-107A-4F76-A419-233CCA448861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17930334-9B77-4CC1-9ACC-709CBCC8234B}" type="presOf" srcId="{879DB2BF-A7AF-41C7-A913-81BD207A3CE1}" destId="{611A1E18-4525-4A8F-AAA6-BBCE55B216B7}" srcOrd="1" destOrd="0" presId="urn:microsoft.com/office/officeart/2008/layout/NameandTitleOrganizationalChart"/>
    <dgm:cxn modelId="{919DB659-530E-4583-9FC7-EB4586BF534C}" type="presOf" srcId="{879DB2BF-A7AF-41C7-A913-81BD207A3CE1}" destId="{9A2A635C-94C6-4F73-8CE1-DC1AF2485572}" srcOrd="0" destOrd="0" presId="urn:microsoft.com/office/officeart/2008/layout/NameandTitleOrganizationalChart"/>
    <dgm:cxn modelId="{5636F108-CF72-40F1-B74D-BC1B1E3049E4}" type="presOf" srcId="{817EB761-2CCF-4351-A096-0C35C3F8C891}" destId="{D4FD9735-1836-40CF-B7B5-24602CA1CFEA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0" destOrd="0" parTransId="{8EDB9CC8-76F9-440E-9283-7A55DCEBA384}" sibTransId="{50F1B284-CAFB-4997-BD8F-EAEC26B9589B}"/>
    <dgm:cxn modelId="{78012B6C-579C-4EA6-9E78-3417E87ED47B}" type="presOf" srcId="{7E0D4DCB-C465-4948-97DA-F48428E3A61D}" destId="{CE35BD8A-0D05-4FE8-8E07-FDDC07F2BE41}" srcOrd="0" destOrd="0" presId="urn:microsoft.com/office/officeart/2008/layout/NameandTitleOrganizationalChart"/>
    <dgm:cxn modelId="{1A7A71D3-DABD-4370-91DE-84DFCC2A5D83}" type="presOf" srcId="{C5E906C9-C274-4385-AF97-7CC56211A5D0}" destId="{789F1E47-393D-4244-BD47-82FCB2441704}" srcOrd="0" destOrd="0" presId="urn:microsoft.com/office/officeart/2008/layout/NameandTitleOrganizationalChart"/>
    <dgm:cxn modelId="{A7633C3E-D312-4C24-9B00-BFFCE96D2442}" type="presOf" srcId="{8EDB9CC8-76F9-440E-9283-7A55DCEBA384}" destId="{5D708B74-ACE9-453F-B044-635E9E7D4DD9}" srcOrd="0" destOrd="0" presId="urn:microsoft.com/office/officeart/2008/layout/NameandTitleOrganizationalChart"/>
    <dgm:cxn modelId="{F3DD7932-BAEB-4C17-8B3B-9E5BDB90D293}" type="presOf" srcId="{F4D6F330-0BC4-40AA-A853-D1609A2E80F1}" destId="{9562F89B-7714-467D-B5D8-43717D1EAF0C}" srcOrd="1" destOrd="0" presId="urn:microsoft.com/office/officeart/2008/layout/NameandTitleOrganizationalChart"/>
    <dgm:cxn modelId="{DA6A7907-854B-415B-82D8-B3B11D30D482}" type="presOf" srcId="{7E0D4DCB-C465-4948-97DA-F48428E3A61D}" destId="{6337A7AC-4A39-46B8-AD66-FC4C6FF2F810}" srcOrd="1" destOrd="0" presId="urn:microsoft.com/office/officeart/2008/layout/NameandTitleOrganizationalChart"/>
    <dgm:cxn modelId="{A6322964-F78D-4936-BC2B-E70E6B35390B}" type="presOf" srcId="{C5E906C9-C274-4385-AF97-7CC56211A5D0}" destId="{E5DE1655-379C-4D31-B5E2-77CECF581E16}" srcOrd="1" destOrd="0" presId="urn:microsoft.com/office/officeart/2008/layout/NameandTitleOrganizationalChart"/>
    <dgm:cxn modelId="{92FBA00E-03C3-4A3A-9830-2A541BAF4B54}" type="presParOf" srcId="{B601E74C-3EE7-4660-A5BC-E5021C85E6EF}" destId="{DBE5BE5E-BC47-40B9-B9EF-2D199C2B7485}" srcOrd="0" destOrd="0" presId="urn:microsoft.com/office/officeart/2008/layout/NameandTitleOrganizationalChart"/>
    <dgm:cxn modelId="{7569BB86-EC30-4AF1-B4BE-1A334384A549}" type="presParOf" srcId="{DBE5BE5E-BC47-40B9-B9EF-2D199C2B7485}" destId="{801185BB-B245-410E-98AB-4431D276F903}" srcOrd="0" destOrd="0" presId="urn:microsoft.com/office/officeart/2008/layout/NameandTitleOrganizationalChart"/>
    <dgm:cxn modelId="{7DB3643F-72E2-4CCC-9112-53481CC3F278}" type="presParOf" srcId="{801185BB-B245-410E-98AB-4431D276F903}" destId="{9A2A635C-94C6-4F73-8CE1-DC1AF2485572}" srcOrd="0" destOrd="0" presId="urn:microsoft.com/office/officeart/2008/layout/NameandTitleOrganizationalChart"/>
    <dgm:cxn modelId="{E5C1AAF0-EA44-4A5E-BA5D-83F42DD8C6E4}" type="presParOf" srcId="{801185BB-B245-410E-98AB-4431D276F903}" destId="{20E1DEE7-E6A5-43FB-A42E-35A9D361FF20}" srcOrd="1" destOrd="0" presId="urn:microsoft.com/office/officeart/2008/layout/NameandTitleOrganizationalChart"/>
    <dgm:cxn modelId="{8600C274-6D40-4AD0-8915-5DCB37FFF044}" type="presParOf" srcId="{801185BB-B245-410E-98AB-4431D276F903}" destId="{611A1E18-4525-4A8F-AAA6-BBCE55B216B7}" srcOrd="2" destOrd="0" presId="urn:microsoft.com/office/officeart/2008/layout/NameandTitleOrganizationalChart"/>
    <dgm:cxn modelId="{394A62A6-3939-4DEE-8531-5FA6E204A27C}" type="presParOf" srcId="{DBE5BE5E-BC47-40B9-B9EF-2D199C2B7485}" destId="{259A3D63-9961-4305-B5AD-A7557B55B39C}" srcOrd="1" destOrd="0" presId="urn:microsoft.com/office/officeart/2008/layout/NameandTitleOrganizationalChart"/>
    <dgm:cxn modelId="{11F39AFC-50C5-4186-85F8-E16915BFA23D}" type="presParOf" srcId="{259A3D63-9961-4305-B5AD-A7557B55B39C}" destId="{5D708B74-ACE9-453F-B044-635E9E7D4DD9}" srcOrd="0" destOrd="0" presId="urn:microsoft.com/office/officeart/2008/layout/NameandTitleOrganizationalChart"/>
    <dgm:cxn modelId="{52F86CDE-CBC5-4A1A-8913-BEF24FDB2E14}" type="presParOf" srcId="{259A3D63-9961-4305-B5AD-A7557B55B39C}" destId="{666FA93E-7F22-439D-9C17-F019BB023FD1}" srcOrd="1" destOrd="0" presId="urn:microsoft.com/office/officeart/2008/layout/NameandTitleOrganizationalChart"/>
    <dgm:cxn modelId="{1333F6BC-4E6D-4DBD-A58E-F7A271382A83}" type="presParOf" srcId="{666FA93E-7F22-439D-9C17-F019BB023FD1}" destId="{E59E8B22-1174-4CD1-92A1-86A246D678C6}" srcOrd="0" destOrd="0" presId="urn:microsoft.com/office/officeart/2008/layout/NameandTitleOrganizationalChart"/>
    <dgm:cxn modelId="{5A1CF173-9677-440E-9262-F7D68D31216F}" type="presParOf" srcId="{E59E8B22-1174-4CD1-92A1-86A246D678C6}" destId="{FB0EBF0F-E00D-4938-A3A7-A80C835D94FE}" srcOrd="0" destOrd="0" presId="urn:microsoft.com/office/officeart/2008/layout/NameandTitleOrganizationalChart"/>
    <dgm:cxn modelId="{151D05AD-1F5A-440E-AA9C-D3A91544103A}" type="presParOf" srcId="{E59E8B22-1174-4CD1-92A1-86A246D678C6}" destId="{79C3F380-4122-4B11-B588-A7ED5891A4A2}" srcOrd="1" destOrd="0" presId="urn:microsoft.com/office/officeart/2008/layout/NameandTitleOrganizationalChart"/>
    <dgm:cxn modelId="{DF499EDF-096D-4194-BFED-19A672F18D38}" type="presParOf" srcId="{E59E8B22-1174-4CD1-92A1-86A246D678C6}" destId="{9562F89B-7714-467D-B5D8-43717D1EAF0C}" srcOrd="2" destOrd="0" presId="urn:microsoft.com/office/officeart/2008/layout/NameandTitleOrganizationalChart"/>
    <dgm:cxn modelId="{D1F5EAC4-FA19-4D0E-B9E7-E7FC416A0938}" type="presParOf" srcId="{666FA93E-7F22-439D-9C17-F019BB023FD1}" destId="{14C4DF90-8FFF-4507-AB50-F037C4B74151}" srcOrd="1" destOrd="0" presId="urn:microsoft.com/office/officeart/2008/layout/NameandTitleOrganizationalChart"/>
    <dgm:cxn modelId="{81604B49-81DF-45B6-A2E6-666509005989}" type="presParOf" srcId="{666FA93E-7F22-439D-9C17-F019BB023FD1}" destId="{B24247EB-D938-415C-B35D-E9E1D325B7CB}" srcOrd="2" destOrd="0" presId="urn:microsoft.com/office/officeart/2008/layout/NameandTitleOrganizationalChart"/>
    <dgm:cxn modelId="{D7A77987-7E96-41F6-B565-B485760F599B}" type="presParOf" srcId="{259A3D63-9961-4305-B5AD-A7557B55B39C}" destId="{DDF263B0-0656-44AB-95CE-3AF8B20687AB}" srcOrd="2" destOrd="0" presId="urn:microsoft.com/office/officeart/2008/layout/NameandTitleOrganizationalChart"/>
    <dgm:cxn modelId="{F3852639-A298-4FCC-A57E-106F4FCF2229}" type="presParOf" srcId="{259A3D63-9961-4305-B5AD-A7557B55B39C}" destId="{7D602CE6-594C-4E15-8C63-70249B303C2E}" srcOrd="3" destOrd="0" presId="urn:microsoft.com/office/officeart/2008/layout/NameandTitleOrganizationalChart"/>
    <dgm:cxn modelId="{009CD4D9-E2D7-49AF-B8A6-41051C833358}" type="presParOf" srcId="{7D602CE6-594C-4E15-8C63-70249B303C2E}" destId="{66390BAA-6703-440A-8C83-9D847FE5F822}" srcOrd="0" destOrd="0" presId="urn:microsoft.com/office/officeart/2008/layout/NameandTitleOrganizationalChart"/>
    <dgm:cxn modelId="{41042433-0571-406C-9A2F-288A990F17A4}" type="presParOf" srcId="{66390BAA-6703-440A-8C83-9D847FE5F822}" destId="{CE35BD8A-0D05-4FE8-8E07-FDDC07F2BE41}" srcOrd="0" destOrd="0" presId="urn:microsoft.com/office/officeart/2008/layout/NameandTitleOrganizationalChart"/>
    <dgm:cxn modelId="{EF9A9A9B-D747-4B37-B0AF-C2AB703D0E81}" type="presParOf" srcId="{66390BAA-6703-440A-8C83-9D847FE5F822}" destId="{4CA1026E-107A-4F76-A419-233CCA448861}" srcOrd="1" destOrd="0" presId="urn:microsoft.com/office/officeart/2008/layout/NameandTitleOrganizationalChart"/>
    <dgm:cxn modelId="{382E3FD6-E73E-485A-8562-E4C07588718A}" type="presParOf" srcId="{66390BAA-6703-440A-8C83-9D847FE5F822}" destId="{6337A7AC-4A39-46B8-AD66-FC4C6FF2F810}" srcOrd="2" destOrd="0" presId="urn:microsoft.com/office/officeart/2008/layout/NameandTitleOrganizationalChart"/>
    <dgm:cxn modelId="{7FB041DB-3130-42B5-9E49-459E7CB4059E}" type="presParOf" srcId="{7D602CE6-594C-4E15-8C63-70249B303C2E}" destId="{42F6BD12-2097-43C6-963C-1BBC62BDD559}" srcOrd="1" destOrd="0" presId="urn:microsoft.com/office/officeart/2008/layout/NameandTitleOrganizationalChart"/>
    <dgm:cxn modelId="{C8E1FE7E-9A41-4B5D-B44B-4958AE310B60}" type="presParOf" srcId="{7D602CE6-594C-4E15-8C63-70249B303C2E}" destId="{B4CD6B0B-5E4E-4546-80CA-87A5C522FC50}" srcOrd="2" destOrd="0" presId="urn:microsoft.com/office/officeart/2008/layout/NameandTitleOrganizationalChart"/>
    <dgm:cxn modelId="{615D067F-F1F4-44B1-A184-12B28A3D931E}" type="presParOf" srcId="{259A3D63-9961-4305-B5AD-A7557B55B39C}" destId="{D4FD9735-1836-40CF-B7B5-24602CA1CFEA}" srcOrd="4" destOrd="0" presId="urn:microsoft.com/office/officeart/2008/layout/NameandTitleOrganizationalChart"/>
    <dgm:cxn modelId="{CB7B5EA0-C915-4D3B-B588-E2C05C438EC7}" type="presParOf" srcId="{259A3D63-9961-4305-B5AD-A7557B55B39C}" destId="{60A5F4EC-EF06-49AE-9008-B12D08249076}" srcOrd="5" destOrd="0" presId="urn:microsoft.com/office/officeart/2008/layout/NameandTitleOrganizationalChart"/>
    <dgm:cxn modelId="{1F75EC16-E9DA-4E52-B912-6842C12BC04D}" type="presParOf" srcId="{60A5F4EC-EF06-49AE-9008-B12D08249076}" destId="{FF08FF5E-2C05-4BF8-8FD1-46CC4C8AD50D}" srcOrd="0" destOrd="0" presId="urn:microsoft.com/office/officeart/2008/layout/NameandTitleOrganizationalChart"/>
    <dgm:cxn modelId="{032DFB0C-BEB5-4D4E-8870-72485A23A5E9}" type="presParOf" srcId="{FF08FF5E-2C05-4BF8-8FD1-46CC4C8AD50D}" destId="{789F1E47-393D-4244-BD47-82FCB2441704}" srcOrd="0" destOrd="0" presId="urn:microsoft.com/office/officeart/2008/layout/NameandTitleOrganizationalChart"/>
    <dgm:cxn modelId="{28BA3E0B-C61C-49B7-806F-1EDFA7AA796C}" type="presParOf" srcId="{FF08FF5E-2C05-4BF8-8FD1-46CC4C8AD50D}" destId="{491E67EF-9DEE-405B-9FF0-3C1607416D28}" srcOrd="1" destOrd="0" presId="urn:microsoft.com/office/officeart/2008/layout/NameandTitleOrganizationalChart"/>
    <dgm:cxn modelId="{70D084F0-72E5-4A9C-9292-AB361A352DA0}" type="presParOf" srcId="{FF08FF5E-2C05-4BF8-8FD1-46CC4C8AD50D}" destId="{E5DE1655-379C-4D31-B5E2-77CECF581E16}" srcOrd="2" destOrd="0" presId="urn:microsoft.com/office/officeart/2008/layout/NameandTitleOrganizationalChart"/>
    <dgm:cxn modelId="{19124894-224F-483D-B903-B035D2795BE1}" type="presParOf" srcId="{60A5F4EC-EF06-49AE-9008-B12D08249076}" destId="{E31453FE-F8B6-4973-BBBC-3CDE450700C4}" srcOrd="1" destOrd="0" presId="urn:microsoft.com/office/officeart/2008/layout/NameandTitleOrganizationalChart"/>
    <dgm:cxn modelId="{74E2B7B9-02FD-46D0-A441-E1F64FF49ABA}" type="presParOf" srcId="{60A5F4EC-EF06-49AE-9008-B12D08249076}" destId="{A3CF1611-084D-404E-B7E7-ED2DC8891D3B}" srcOrd="2" destOrd="0" presId="urn:microsoft.com/office/officeart/2008/layout/NameandTitleOrganizationalChart"/>
    <dgm:cxn modelId="{5E263C6B-D4E9-4CB6-AAD0-57F5378ACC38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>
              <a:solidFill>
                <a:schemeClr val="tx1"/>
              </a:solidFill>
            </a:rPr>
            <a:t>Roads &amp; Storm-water: </a:t>
          </a:r>
          <a:r>
            <a:rPr lang="en-ZA" sz="1400" b="1" dirty="0" err="1" smtClean="0">
              <a:solidFill>
                <a:schemeClr val="tx1"/>
              </a:solidFill>
            </a:rPr>
            <a:t>Clocolan</a:t>
          </a:r>
          <a:endParaRPr lang="en-ZA" sz="1400" b="1" dirty="0">
            <a:solidFill>
              <a:schemeClr val="tx1"/>
            </a:solidFill>
          </a:endParaRPr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Supervisor</a:t>
          </a:r>
          <a:endParaRPr lang="en-ZA" sz="1100" b="1" dirty="0"/>
        </a:p>
      </dgm:t>
    </dgm:pt>
    <dgm:pt modelId="{7E0D4DCB-C465-4948-97DA-F48428E3A61D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R &amp; S: Maintenance (Gravel Roads) </a:t>
          </a:r>
          <a:endParaRPr lang="en-ZA" sz="1200" b="1" dirty="0">
            <a:solidFill>
              <a:schemeClr val="tx1"/>
            </a:solidFill>
          </a:endParaRPr>
        </a:p>
      </dgm:t>
    </dgm:pt>
    <dgm:pt modelId="{16822AD9-C09E-4F91-9B36-3AD603BB5326}" type="parTrans" cxnId="{1C7DA7CC-0093-40BF-B444-2DB7A07ED71D}">
      <dgm:prSet/>
      <dgm:spPr/>
      <dgm:t>
        <a:bodyPr/>
        <a:lstStyle/>
        <a:p>
          <a:endParaRPr lang="en-ZA"/>
        </a:p>
      </dgm:t>
    </dgm:pt>
    <dgm:pt modelId="{10368BB5-E73F-4113-B898-165384512F58}" type="sibTrans" cxnId="{1C7DA7CC-0093-40BF-B444-2DB7A07ED71D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Technician </a:t>
          </a:r>
          <a:endParaRPr lang="en-ZA" sz="1100" b="1" dirty="0">
            <a:solidFill>
              <a:schemeClr val="tx1"/>
            </a:solidFill>
          </a:endParaRPr>
        </a:p>
      </dgm:t>
    </dgm:pt>
    <dgm:pt modelId="{79A2437D-C10F-4488-8FBB-DB442965CAE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R &amp; S: Maintenance       (Tar Roads) </a:t>
          </a:r>
          <a:endParaRPr lang="en-ZA" sz="1200" b="1" dirty="0">
            <a:solidFill>
              <a:schemeClr val="tx1"/>
            </a:solidFill>
          </a:endParaRPr>
        </a:p>
      </dgm:t>
    </dgm:pt>
    <dgm:pt modelId="{9190C877-5753-46FF-A517-F91067D91B31}" type="parTrans" cxnId="{965BD549-5EFE-4D48-B11C-13B1903D287E}">
      <dgm:prSet/>
      <dgm:spPr/>
      <dgm:t>
        <a:bodyPr/>
        <a:lstStyle/>
        <a:p>
          <a:endParaRPr lang="en-ZA"/>
        </a:p>
      </dgm:t>
    </dgm:pt>
    <dgm:pt modelId="{EE3AAB6A-A825-4B4C-B9C9-BE02211B2A5C}" type="sibTrans" cxnId="{965BD549-5EFE-4D48-B11C-13B1903D287E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Technician </a:t>
          </a:r>
          <a:endParaRPr lang="en-ZA" sz="1100" b="1" dirty="0">
            <a:solidFill>
              <a:schemeClr val="tx1"/>
            </a:solidFill>
          </a:endParaRPr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16729" custScaleY="113343" custLinFactNeighborX="-10381" custLinFactNeighborY="-2504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72107" custScaleY="113746" custLinFactNeighborX="22390" custLinFactNeighborY="237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DDF263B0-0656-44AB-95CE-3AF8B20687AB}" type="pres">
      <dgm:prSet presAssocID="{16822AD9-C09E-4F91-9B36-3AD603BB5326}" presName="Name37" presStyleLbl="parChTrans1D2" presStyleIdx="0" presStyleCnt="2"/>
      <dgm:spPr/>
      <dgm:t>
        <a:bodyPr/>
        <a:lstStyle/>
        <a:p>
          <a:endParaRPr lang="en-ZA"/>
        </a:p>
      </dgm:t>
    </dgm:pt>
    <dgm:pt modelId="{7D602CE6-594C-4E15-8C63-70249B303C2E}" type="pres">
      <dgm:prSet presAssocID="{7E0D4DCB-C465-4948-97DA-F48428E3A61D}" presName="hierRoot2" presStyleCnt="0">
        <dgm:presLayoutVars>
          <dgm:hierBranch val="init"/>
        </dgm:presLayoutVars>
      </dgm:prSet>
      <dgm:spPr/>
    </dgm:pt>
    <dgm:pt modelId="{66390BAA-6703-440A-8C83-9D847FE5F822}" type="pres">
      <dgm:prSet presAssocID="{7E0D4DCB-C465-4948-97DA-F48428E3A61D}" presName="rootComposite" presStyleCnt="0"/>
      <dgm:spPr/>
    </dgm:pt>
    <dgm:pt modelId="{CE35BD8A-0D05-4FE8-8E07-FDDC07F2BE41}" type="pres">
      <dgm:prSet presAssocID="{7E0D4DCB-C465-4948-97DA-F48428E3A61D}" presName="rootText" presStyleLbl="node1" presStyleIdx="0" presStyleCnt="2" custScaleX="81390" custLinFactX="-5219" custLinFactNeighborX="-100000" custLinFactNeighborY="307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CA1026E-107A-4F76-A419-233CCA448861}" type="pres">
      <dgm:prSet presAssocID="{7E0D4DCB-C465-4948-97DA-F48428E3A61D}" presName="titleText2" presStyleLbl="fgAcc1" presStyleIdx="0" presStyleCnt="2" custScaleX="74702" custLinFactX="-4543" custLinFactNeighborX="-100000" custLinFactNeighborY="4706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337A7AC-4A39-46B8-AD66-FC4C6FF2F810}" type="pres">
      <dgm:prSet presAssocID="{7E0D4DCB-C465-4948-97DA-F48428E3A61D}" presName="rootConnector" presStyleLbl="node2" presStyleIdx="0" presStyleCnt="0"/>
      <dgm:spPr/>
      <dgm:t>
        <a:bodyPr/>
        <a:lstStyle/>
        <a:p>
          <a:endParaRPr lang="en-ZA"/>
        </a:p>
      </dgm:t>
    </dgm:pt>
    <dgm:pt modelId="{42F6BD12-2097-43C6-963C-1BBC62BDD559}" type="pres">
      <dgm:prSet presAssocID="{7E0D4DCB-C465-4948-97DA-F48428E3A61D}" presName="hierChild4" presStyleCnt="0"/>
      <dgm:spPr/>
    </dgm:pt>
    <dgm:pt modelId="{B4CD6B0B-5E4E-4546-80CA-87A5C522FC50}" type="pres">
      <dgm:prSet presAssocID="{7E0D4DCB-C465-4948-97DA-F48428E3A61D}" presName="hierChild5" presStyleCnt="0"/>
      <dgm:spPr/>
    </dgm:pt>
    <dgm:pt modelId="{CD1EDFE7-85B1-4E40-82E6-691300D1B6E8}" type="pres">
      <dgm:prSet presAssocID="{9190C877-5753-46FF-A517-F91067D91B31}" presName="Name37" presStyleLbl="parChTrans1D2" presStyleIdx="1" presStyleCnt="2"/>
      <dgm:spPr/>
      <dgm:t>
        <a:bodyPr/>
        <a:lstStyle/>
        <a:p>
          <a:endParaRPr lang="en-ZA"/>
        </a:p>
      </dgm:t>
    </dgm:pt>
    <dgm:pt modelId="{C666A8BE-EA71-42E2-B334-7C60BA5BD701}" type="pres">
      <dgm:prSet presAssocID="{79A2437D-C10F-4488-8FBB-DB442965CAE0}" presName="hierRoot2" presStyleCnt="0">
        <dgm:presLayoutVars>
          <dgm:hierBranch val="init"/>
        </dgm:presLayoutVars>
      </dgm:prSet>
      <dgm:spPr/>
    </dgm:pt>
    <dgm:pt modelId="{376A393C-ABF5-4583-8B44-8F3457B7B667}" type="pres">
      <dgm:prSet presAssocID="{79A2437D-C10F-4488-8FBB-DB442965CAE0}" presName="rootComposite" presStyleCnt="0"/>
      <dgm:spPr/>
    </dgm:pt>
    <dgm:pt modelId="{E1CF0DAA-36F8-4BBB-A8E9-12756BD514AD}" type="pres">
      <dgm:prSet presAssocID="{79A2437D-C10F-4488-8FBB-DB442965CAE0}" presName="rootText" presStyleLbl="node1" presStyleIdx="1" presStyleCnt="2" custScaleX="95619" custLinFactNeighborX="81204" custLinFactNeighborY="307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F08C5ED-7AF8-4BF6-82CA-A4DF5915AA00}" type="pres">
      <dgm:prSet presAssocID="{79A2437D-C10F-4488-8FBB-DB442965CAE0}" presName="titleText2" presStyleLbl="fgAcc1" presStyleIdx="1" presStyleCnt="2" custScaleX="82517" custLinFactNeighborX="92798" custLinFactNeighborY="26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D4018CC-F8C7-44F9-9A66-C6454E85F683}" type="pres">
      <dgm:prSet presAssocID="{79A2437D-C10F-4488-8FBB-DB442965CAE0}" presName="rootConnector" presStyleLbl="node2" presStyleIdx="0" presStyleCnt="0"/>
      <dgm:spPr/>
      <dgm:t>
        <a:bodyPr/>
        <a:lstStyle/>
        <a:p>
          <a:endParaRPr lang="en-ZA"/>
        </a:p>
      </dgm:t>
    </dgm:pt>
    <dgm:pt modelId="{8F996FD8-C9BB-44DD-84B2-909CDB56D7D3}" type="pres">
      <dgm:prSet presAssocID="{79A2437D-C10F-4488-8FBB-DB442965CAE0}" presName="hierChild4" presStyleCnt="0"/>
      <dgm:spPr/>
    </dgm:pt>
    <dgm:pt modelId="{A8AC7F5C-68F9-4C80-AF2D-B863E789AE4C}" type="pres">
      <dgm:prSet presAssocID="{79A2437D-C10F-4488-8FBB-DB442965CAE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35A8ADF4-A7B7-4FAC-BF9F-0B475EFB05DF}" type="presOf" srcId="{9190C877-5753-46FF-A517-F91067D91B31}" destId="{CD1EDFE7-85B1-4E40-82E6-691300D1B6E8}" srcOrd="0" destOrd="0" presId="urn:microsoft.com/office/officeart/2008/layout/NameandTitleOrganizationalChart"/>
    <dgm:cxn modelId="{769B4101-2916-4123-AE1D-422F139044FE}" type="presOf" srcId="{7E0D4DCB-C465-4948-97DA-F48428E3A61D}" destId="{6337A7AC-4A39-46B8-AD66-FC4C6FF2F810}" srcOrd="1" destOrd="0" presId="urn:microsoft.com/office/officeart/2008/layout/NameandTitleOrganizationalChart"/>
    <dgm:cxn modelId="{45664CE9-1BE5-448B-BB07-0CFC9D472696}" type="presOf" srcId="{10368BB5-E73F-4113-B898-165384512F58}" destId="{4CA1026E-107A-4F76-A419-233CCA448861}" srcOrd="0" destOrd="0" presId="urn:microsoft.com/office/officeart/2008/layout/NameandTitleOrganizationalChart"/>
    <dgm:cxn modelId="{0CD067EC-D84A-4418-ACEE-D1D2D168A0FB}" type="presOf" srcId="{16822AD9-C09E-4F91-9B36-3AD603BB5326}" destId="{DDF263B0-0656-44AB-95CE-3AF8B20687AB}" srcOrd="0" destOrd="0" presId="urn:microsoft.com/office/officeart/2008/layout/NameandTitleOrganizationalChart"/>
    <dgm:cxn modelId="{3556CF8E-3B17-4E43-9E0A-1890EB7C3EAF}" type="presOf" srcId="{EDA635C8-BC27-4E01-831D-7B6A7AFD832C}" destId="{B601E74C-3EE7-4660-A5BC-E5021C85E6EF}" srcOrd="0" destOrd="0" presId="urn:microsoft.com/office/officeart/2008/layout/NameandTitleOrganizationalChart"/>
    <dgm:cxn modelId="{C2E764EF-D54B-4A3E-B3EB-881F50C0920D}" type="presOf" srcId="{879DB2BF-A7AF-41C7-A913-81BD207A3CE1}" destId="{9A2A635C-94C6-4F73-8CE1-DC1AF2485572}" srcOrd="0" destOrd="0" presId="urn:microsoft.com/office/officeart/2008/layout/NameandTitleOrganizationalChart"/>
    <dgm:cxn modelId="{7850CD85-2E20-42C0-B155-0C76D1F8F8B6}" type="presOf" srcId="{7E0D4DCB-C465-4948-97DA-F48428E3A61D}" destId="{CE35BD8A-0D05-4FE8-8E07-FDDC07F2BE41}" srcOrd="0" destOrd="0" presId="urn:microsoft.com/office/officeart/2008/layout/NameandTitleOrganizationalChart"/>
    <dgm:cxn modelId="{965BD549-5EFE-4D48-B11C-13B1903D287E}" srcId="{879DB2BF-A7AF-41C7-A913-81BD207A3CE1}" destId="{79A2437D-C10F-4488-8FBB-DB442965CAE0}" srcOrd="1" destOrd="0" parTransId="{9190C877-5753-46FF-A517-F91067D91B31}" sibTransId="{EE3AAB6A-A825-4B4C-B9C9-BE02211B2A5C}"/>
    <dgm:cxn modelId="{6A802A5E-6581-44BE-9F7C-6D3D0CEA70A3}" type="presOf" srcId="{EA3744B9-4CB4-4522-A480-B2FF52FEA2E6}" destId="{20E1DEE7-E6A5-43FB-A42E-35A9D361FF20}" srcOrd="0" destOrd="0" presId="urn:microsoft.com/office/officeart/2008/layout/NameandTitleOrganizationalChart"/>
    <dgm:cxn modelId="{57D846F1-155E-4017-AB5D-22F92C3B07D8}" type="presOf" srcId="{79A2437D-C10F-4488-8FBB-DB442965CAE0}" destId="{E1CF0DAA-36F8-4BBB-A8E9-12756BD514AD}" srcOrd="0" destOrd="0" presId="urn:microsoft.com/office/officeart/2008/layout/NameandTitleOrganizationalChart"/>
    <dgm:cxn modelId="{0A61E5F7-5689-46BC-BAD5-276105D267E6}" type="presOf" srcId="{EE3AAB6A-A825-4B4C-B9C9-BE02211B2A5C}" destId="{DF08C5ED-7AF8-4BF6-82CA-A4DF5915AA00}" srcOrd="0" destOrd="0" presId="urn:microsoft.com/office/officeart/2008/layout/NameandTitleOrganizationalChart"/>
    <dgm:cxn modelId="{53C1D0C9-A5C1-4ED4-B967-23CDB54096FA}" type="presOf" srcId="{879DB2BF-A7AF-41C7-A913-81BD207A3CE1}" destId="{611A1E18-4525-4A8F-AAA6-BBCE55B216B7}" srcOrd="1" destOrd="0" presId="urn:microsoft.com/office/officeart/2008/layout/NameandTitleOrganizationalChart"/>
    <dgm:cxn modelId="{7DC8085A-94DC-4AEB-B3CB-7407A93BEAFB}" type="presOf" srcId="{79A2437D-C10F-4488-8FBB-DB442965CAE0}" destId="{4D4018CC-F8C7-44F9-9A66-C6454E85F683}" srcOrd="1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1C7DA7CC-0093-40BF-B444-2DB7A07ED71D}" srcId="{879DB2BF-A7AF-41C7-A913-81BD207A3CE1}" destId="{7E0D4DCB-C465-4948-97DA-F48428E3A61D}" srcOrd="0" destOrd="0" parTransId="{16822AD9-C09E-4F91-9B36-3AD603BB5326}" sibTransId="{10368BB5-E73F-4113-B898-165384512F58}"/>
    <dgm:cxn modelId="{8C6DED01-5CD7-42D9-ADCC-B76B1EBD2A24}" type="presParOf" srcId="{B601E74C-3EE7-4660-A5BC-E5021C85E6EF}" destId="{DBE5BE5E-BC47-40B9-B9EF-2D199C2B7485}" srcOrd="0" destOrd="0" presId="urn:microsoft.com/office/officeart/2008/layout/NameandTitleOrganizationalChart"/>
    <dgm:cxn modelId="{4186FA2D-E9CE-458C-BC70-D40B5B5D18E9}" type="presParOf" srcId="{DBE5BE5E-BC47-40B9-B9EF-2D199C2B7485}" destId="{801185BB-B245-410E-98AB-4431D276F903}" srcOrd="0" destOrd="0" presId="urn:microsoft.com/office/officeart/2008/layout/NameandTitleOrganizationalChart"/>
    <dgm:cxn modelId="{EBAE6A33-0175-4E66-A489-2BDF68DE59FD}" type="presParOf" srcId="{801185BB-B245-410E-98AB-4431D276F903}" destId="{9A2A635C-94C6-4F73-8CE1-DC1AF2485572}" srcOrd="0" destOrd="0" presId="urn:microsoft.com/office/officeart/2008/layout/NameandTitleOrganizationalChart"/>
    <dgm:cxn modelId="{DE0CE6FA-057A-4700-99A7-9BA7FE6351D4}" type="presParOf" srcId="{801185BB-B245-410E-98AB-4431D276F903}" destId="{20E1DEE7-E6A5-43FB-A42E-35A9D361FF20}" srcOrd="1" destOrd="0" presId="urn:microsoft.com/office/officeart/2008/layout/NameandTitleOrganizationalChart"/>
    <dgm:cxn modelId="{71696CAC-2D71-4CE9-BC87-196270285F85}" type="presParOf" srcId="{801185BB-B245-410E-98AB-4431D276F903}" destId="{611A1E18-4525-4A8F-AAA6-BBCE55B216B7}" srcOrd="2" destOrd="0" presId="urn:microsoft.com/office/officeart/2008/layout/NameandTitleOrganizationalChart"/>
    <dgm:cxn modelId="{BF882065-54C2-40A5-A90B-C4C02DD4E3F3}" type="presParOf" srcId="{DBE5BE5E-BC47-40B9-B9EF-2D199C2B7485}" destId="{259A3D63-9961-4305-B5AD-A7557B55B39C}" srcOrd="1" destOrd="0" presId="urn:microsoft.com/office/officeart/2008/layout/NameandTitleOrganizationalChart"/>
    <dgm:cxn modelId="{D2AAB818-103D-4F04-B864-0921424CDB7D}" type="presParOf" srcId="{259A3D63-9961-4305-B5AD-A7557B55B39C}" destId="{DDF263B0-0656-44AB-95CE-3AF8B20687AB}" srcOrd="0" destOrd="0" presId="urn:microsoft.com/office/officeart/2008/layout/NameandTitleOrganizationalChart"/>
    <dgm:cxn modelId="{CCC61B8C-8198-4C7D-ADF8-263359FB6148}" type="presParOf" srcId="{259A3D63-9961-4305-B5AD-A7557B55B39C}" destId="{7D602CE6-594C-4E15-8C63-70249B303C2E}" srcOrd="1" destOrd="0" presId="urn:microsoft.com/office/officeart/2008/layout/NameandTitleOrganizationalChart"/>
    <dgm:cxn modelId="{B5DE52A5-9531-4D0E-A576-72D6082448A1}" type="presParOf" srcId="{7D602CE6-594C-4E15-8C63-70249B303C2E}" destId="{66390BAA-6703-440A-8C83-9D847FE5F822}" srcOrd="0" destOrd="0" presId="urn:microsoft.com/office/officeart/2008/layout/NameandTitleOrganizationalChart"/>
    <dgm:cxn modelId="{658B532D-A851-4815-997E-018818A77CA6}" type="presParOf" srcId="{66390BAA-6703-440A-8C83-9D847FE5F822}" destId="{CE35BD8A-0D05-4FE8-8E07-FDDC07F2BE41}" srcOrd="0" destOrd="0" presId="urn:microsoft.com/office/officeart/2008/layout/NameandTitleOrganizationalChart"/>
    <dgm:cxn modelId="{E4A48A1D-53BA-4C0B-B47B-9207AF8207B5}" type="presParOf" srcId="{66390BAA-6703-440A-8C83-9D847FE5F822}" destId="{4CA1026E-107A-4F76-A419-233CCA448861}" srcOrd="1" destOrd="0" presId="urn:microsoft.com/office/officeart/2008/layout/NameandTitleOrganizationalChart"/>
    <dgm:cxn modelId="{809EA9B8-FF10-4D7C-85F4-6B6FE9125FD9}" type="presParOf" srcId="{66390BAA-6703-440A-8C83-9D847FE5F822}" destId="{6337A7AC-4A39-46B8-AD66-FC4C6FF2F810}" srcOrd="2" destOrd="0" presId="urn:microsoft.com/office/officeart/2008/layout/NameandTitleOrganizationalChart"/>
    <dgm:cxn modelId="{B25227A1-94F2-454B-BFD6-54F4E2343B7D}" type="presParOf" srcId="{7D602CE6-594C-4E15-8C63-70249B303C2E}" destId="{42F6BD12-2097-43C6-963C-1BBC62BDD559}" srcOrd="1" destOrd="0" presId="urn:microsoft.com/office/officeart/2008/layout/NameandTitleOrganizationalChart"/>
    <dgm:cxn modelId="{BC34EE30-DA6C-49CB-A9C0-7686152AD2EB}" type="presParOf" srcId="{7D602CE6-594C-4E15-8C63-70249B303C2E}" destId="{B4CD6B0B-5E4E-4546-80CA-87A5C522FC50}" srcOrd="2" destOrd="0" presId="urn:microsoft.com/office/officeart/2008/layout/NameandTitleOrganizationalChart"/>
    <dgm:cxn modelId="{CE020899-61E4-4241-9456-859B0E5F85F0}" type="presParOf" srcId="{259A3D63-9961-4305-B5AD-A7557B55B39C}" destId="{CD1EDFE7-85B1-4E40-82E6-691300D1B6E8}" srcOrd="2" destOrd="0" presId="urn:microsoft.com/office/officeart/2008/layout/NameandTitleOrganizationalChart"/>
    <dgm:cxn modelId="{6628ACD0-50D5-47D2-A2A5-809ED49F3BD0}" type="presParOf" srcId="{259A3D63-9961-4305-B5AD-A7557B55B39C}" destId="{C666A8BE-EA71-42E2-B334-7C60BA5BD701}" srcOrd="3" destOrd="0" presId="urn:microsoft.com/office/officeart/2008/layout/NameandTitleOrganizationalChart"/>
    <dgm:cxn modelId="{2C9214CF-D391-4667-BE76-C2CF778C4916}" type="presParOf" srcId="{C666A8BE-EA71-42E2-B334-7C60BA5BD701}" destId="{376A393C-ABF5-4583-8B44-8F3457B7B667}" srcOrd="0" destOrd="0" presId="urn:microsoft.com/office/officeart/2008/layout/NameandTitleOrganizationalChart"/>
    <dgm:cxn modelId="{4F77A43E-D64F-4FD8-8BA7-61D8E02260E7}" type="presParOf" srcId="{376A393C-ABF5-4583-8B44-8F3457B7B667}" destId="{E1CF0DAA-36F8-4BBB-A8E9-12756BD514AD}" srcOrd="0" destOrd="0" presId="urn:microsoft.com/office/officeart/2008/layout/NameandTitleOrganizationalChart"/>
    <dgm:cxn modelId="{E9AB952A-F473-48A2-B35D-3259F27135D9}" type="presParOf" srcId="{376A393C-ABF5-4583-8B44-8F3457B7B667}" destId="{DF08C5ED-7AF8-4BF6-82CA-A4DF5915AA00}" srcOrd="1" destOrd="0" presId="urn:microsoft.com/office/officeart/2008/layout/NameandTitleOrganizationalChart"/>
    <dgm:cxn modelId="{D07B7D49-AA91-4627-8AE1-29701151FE20}" type="presParOf" srcId="{376A393C-ABF5-4583-8B44-8F3457B7B667}" destId="{4D4018CC-F8C7-44F9-9A66-C6454E85F683}" srcOrd="2" destOrd="0" presId="urn:microsoft.com/office/officeart/2008/layout/NameandTitleOrganizationalChart"/>
    <dgm:cxn modelId="{54707D17-E2CD-43CB-9DD7-191A246231C5}" type="presParOf" srcId="{C666A8BE-EA71-42E2-B334-7C60BA5BD701}" destId="{8F996FD8-C9BB-44DD-84B2-909CDB56D7D3}" srcOrd="1" destOrd="0" presId="urn:microsoft.com/office/officeart/2008/layout/NameandTitleOrganizationalChart"/>
    <dgm:cxn modelId="{167B5A8E-58D0-474C-8800-EEE02A8C177E}" type="presParOf" srcId="{C666A8BE-EA71-42E2-B334-7C60BA5BD701}" destId="{A8AC7F5C-68F9-4C80-AF2D-B863E789AE4C}" srcOrd="2" destOrd="0" presId="urn:microsoft.com/office/officeart/2008/layout/NameandTitleOrganizationalChart"/>
    <dgm:cxn modelId="{52D4D4F9-02E4-4061-A120-EB5269CEF93A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>
              <a:solidFill>
                <a:schemeClr val="tx1"/>
              </a:solidFill>
            </a:rPr>
            <a:t>Roads &amp; Storm-water: </a:t>
          </a:r>
          <a:r>
            <a:rPr lang="en-ZA" sz="1400" b="1" dirty="0" err="1" smtClean="0">
              <a:solidFill>
                <a:schemeClr val="tx1"/>
              </a:solidFill>
            </a:rPr>
            <a:t>Marquard</a:t>
          </a:r>
          <a:endParaRPr lang="en-ZA" sz="1400" b="1" dirty="0">
            <a:solidFill>
              <a:schemeClr val="tx1"/>
            </a:solidFill>
          </a:endParaRPr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Supervisor</a:t>
          </a:r>
          <a:endParaRPr lang="en-ZA" sz="1100" b="1" dirty="0"/>
        </a:p>
      </dgm:t>
    </dgm:pt>
    <dgm:pt modelId="{7E0D4DCB-C465-4948-97DA-F48428E3A61D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R &amp; S: Maintenance (Gravel Roads) </a:t>
          </a:r>
          <a:endParaRPr lang="en-ZA" sz="1200" b="1" dirty="0">
            <a:solidFill>
              <a:schemeClr val="tx1"/>
            </a:solidFill>
          </a:endParaRPr>
        </a:p>
      </dgm:t>
    </dgm:pt>
    <dgm:pt modelId="{16822AD9-C09E-4F91-9B36-3AD603BB5326}" type="parTrans" cxnId="{1C7DA7CC-0093-40BF-B444-2DB7A07ED71D}">
      <dgm:prSet/>
      <dgm:spPr/>
      <dgm:t>
        <a:bodyPr/>
        <a:lstStyle/>
        <a:p>
          <a:endParaRPr lang="en-ZA"/>
        </a:p>
      </dgm:t>
    </dgm:pt>
    <dgm:pt modelId="{10368BB5-E73F-4113-B898-165384512F58}" type="sibTrans" cxnId="{1C7DA7CC-0093-40BF-B444-2DB7A07ED71D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Technician </a:t>
          </a:r>
          <a:endParaRPr lang="en-ZA" sz="1100" b="1" dirty="0">
            <a:solidFill>
              <a:schemeClr val="tx1"/>
            </a:solidFill>
          </a:endParaRPr>
        </a:p>
      </dgm:t>
    </dgm:pt>
    <dgm:pt modelId="{79A2437D-C10F-4488-8FBB-DB442965CAE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R &amp; S: Maintenance        (Tar Roads) </a:t>
          </a:r>
          <a:endParaRPr lang="en-ZA" sz="1200" b="1" dirty="0">
            <a:solidFill>
              <a:schemeClr val="tx1"/>
            </a:solidFill>
          </a:endParaRPr>
        </a:p>
      </dgm:t>
    </dgm:pt>
    <dgm:pt modelId="{9190C877-5753-46FF-A517-F91067D91B31}" type="parTrans" cxnId="{965BD549-5EFE-4D48-B11C-13B1903D287E}">
      <dgm:prSet/>
      <dgm:spPr/>
      <dgm:t>
        <a:bodyPr/>
        <a:lstStyle/>
        <a:p>
          <a:endParaRPr lang="en-ZA"/>
        </a:p>
      </dgm:t>
    </dgm:pt>
    <dgm:pt modelId="{EE3AAB6A-A825-4B4C-B9C9-BE02211B2A5C}" type="sibTrans" cxnId="{965BD549-5EFE-4D48-B11C-13B1903D287E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Technician </a:t>
          </a:r>
          <a:endParaRPr lang="en-ZA" sz="1100" b="1" dirty="0">
            <a:solidFill>
              <a:schemeClr val="tx1"/>
            </a:solidFill>
          </a:endParaRPr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16729" custScaleY="113343" custLinFactNeighborX="-10381" custLinFactNeighborY="-2504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72107" custScaleY="113746" custLinFactNeighborX="22390" custLinFactNeighborY="237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DDF263B0-0656-44AB-95CE-3AF8B20687AB}" type="pres">
      <dgm:prSet presAssocID="{16822AD9-C09E-4F91-9B36-3AD603BB5326}" presName="Name37" presStyleLbl="parChTrans1D2" presStyleIdx="0" presStyleCnt="2"/>
      <dgm:spPr/>
      <dgm:t>
        <a:bodyPr/>
        <a:lstStyle/>
        <a:p>
          <a:endParaRPr lang="en-ZA"/>
        </a:p>
      </dgm:t>
    </dgm:pt>
    <dgm:pt modelId="{7D602CE6-594C-4E15-8C63-70249B303C2E}" type="pres">
      <dgm:prSet presAssocID="{7E0D4DCB-C465-4948-97DA-F48428E3A61D}" presName="hierRoot2" presStyleCnt="0">
        <dgm:presLayoutVars>
          <dgm:hierBranch val="init"/>
        </dgm:presLayoutVars>
      </dgm:prSet>
      <dgm:spPr/>
    </dgm:pt>
    <dgm:pt modelId="{66390BAA-6703-440A-8C83-9D847FE5F822}" type="pres">
      <dgm:prSet presAssocID="{7E0D4DCB-C465-4948-97DA-F48428E3A61D}" presName="rootComposite" presStyleCnt="0"/>
      <dgm:spPr/>
    </dgm:pt>
    <dgm:pt modelId="{CE35BD8A-0D05-4FE8-8E07-FDDC07F2BE41}" type="pres">
      <dgm:prSet presAssocID="{7E0D4DCB-C465-4948-97DA-F48428E3A61D}" presName="rootText" presStyleLbl="node1" presStyleIdx="0" presStyleCnt="2" custScaleX="81390" custLinFactX="-5219" custLinFactNeighborX="-100000" custLinFactNeighborY="307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CA1026E-107A-4F76-A419-233CCA448861}" type="pres">
      <dgm:prSet presAssocID="{7E0D4DCB-C465-4948-97DA-F48428E3A61D}" presName="titleText2" presStyleLbl="fgAcc1" presStyleIdx="0" presStyleCnt="2" custScaleX="74702" custLinFactX="-4543" custLinFactNeighborX="-100000" custLinFactNeighborY="4706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337A7AC-4A39-46B8-AD66-FC4C6FF2F810}" type="pres">
      <dgm:prSet presAssocID="{7E0D4DCB-C465-4948-97DA-F48428E3A61D}" presName="rootConnector" presStyleLbl="node2" presStyleIdx="0" presStyleCnt="0"/>
      <dgm:spPr/>
      <dgm:t>
        <a:bodyPr/>
        <a:lstStyle/>
        <a:p>
          <a:endParaRPr lang="en-ZA"/>
        </a:p>
      </dgm:t>
    </dgm:pt>
    <dgm:pt modelId="{42F6BD12-2097-43C6-963C-1BBC62BDD559}" type="pres">
      <dgm:prSet presAssocID="{7E0D4DCB-C465-4948-97DA-F48428E3A61D}" presName="hierChild4" presStyleCnt="0"/>
      <dgm:spPr/>
    </dgm:pt>
    <dgm:pt modelId="{B4CD6B0B-5E4E-4546-80CA-87A5C522FC50}" type="pres">
      <dgm:prSet presAssocID="{7E0D4DCB-C465-4948-97DA-F48428E3A61D}" presName="hierChild5" presStyleCnt="0"/>
      <dgm:spPr/>
    </dgm:pt>
    <dgm:pt modelId="{CD1EDFE7-85B1-4E40-82E6-691300D1B6E8}" type="pres">
      <dgm:prSet presAssocID="{9190C877-5753-46FF-A517-F91067D91B31}" presName="Name37" presStyleLbl="parChTrans1D2" presStyleIdx="1" presStyleCnt="2"/>
      <dgm:spPr/>
      <dgm:t>
        <a:bodyPr/>
        <a:lstStyle/>
        <a:p>
          <a:endParaRPr lang="en-ZA"/>
        </a:p>
      </dgm:t>
    </dgm:pt>
    <dgm:pt modelId="{C666A8BE-EA71-42E2-B334-7C60BA5BD701}" type="pres">
      <dgm:prSet presAssocID="{79A2437D-C10F-4488-8FBB-DB442965CAE0}" presName="hierRoot2" presStyleCnt="0">
        <dgm:presLayoutVars>
          <dgm:hierBranch val="init"/>
        </dgm:presLayoutVars>
      </dgm:prSet>
      <dgm:spPr/>
    </dgm:pt>
    <dgm:pt modelId="{376A393C-ABF5-4583-8B44-8F3457B7B667}" type="pres">
      <dgm:prSet presAssocID="{79A2437D-C10F-4488-8FBB-DB442965CAE0}" presName="rootComposite" presStyleCnt="0"/>
      <dgm:spPr/>
    </dgm:pt>
    <dgm:pt modelId="{E1CF0DAA-36F8-4BBB-A8E9-12756BD514AD}" type="pres">
      <dgm:prSet presAssocID="{79A2437D-C10F-4488-8FBB-DB442965CAE0}" presName="rootText" presStyleLbl="node1" presStyleIdx="1" presStyleCnt="2" custScaleX="95619" custLinFactNeighborX="81204" custLinFactNeighborY="307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F08C5ED-7AF8-4BF6-82CA-A4DF5915AA00}" type="pres">
      <dgm:prSet presAssocID="{79A2437D-C10F-4488-8FBB-DB442965CAE0}" presName="titleText2" presStyleLbl="fgAcc1" presStyleIdx="1" presStyleCnt="2" custScaleX="82517" custLinFactNeighborX="92798" custLinFactNeighborY="26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D4018CC-F8C7-44F9-9A66-C6454E85F683}" type="pres">
      <dgm:prSet presAssocID="{79A2437D-C10F-4488-8FBB-DB442965CAE0}" presName="rootConnector" presStyleLbl="node2" presStyleIdx="0" presStyleCnt="0"/>
      <dgm:spPr/>
      <dgm:t>
        <a:bodyPr/>
        <a:lstStyle/>
        <a:p>
          <a:endParaRPr lang="en-ZA"/>
        </a:p>
      </dgm:t>
    </dgm:pt>
    <dgm:pt modelId="{8F996FD8-C9BB-44DD-84B2-909CDB56D7D3}" type="pres">
      <dgm:prSet presAssocID="{79A2437D-C10F-4488-8FBB-DB442965CAE0}" presName="hierChild4" presStyleCnt="0"/>
      <dgm:spPr/>
    </dgm:pt>
    <dgm:pt modelId="{A8AC7F5C-68F9-4C80-AF2D-B863E789AE4C}" type="pres">
      <dgm:prSet presAssocID="{79A2437D-C10F-4488-8FBB-DB442965CAE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C94FD04D-3B92-4C6A-A052-CC43046E9DDB}" type="presOf" srcId="{7E0D4DCB-C465-4948-97DA-F48428E3A61D}" destId="{CE35BD8A-0D05-4FE8-8E07-FDDC07F2BE41}" srcOrd="0" destOrd="0" presId="urn:microsoft.com/office/officeart/2008/layout/NameandTitleOrganizationalChart"/>
    <dgm:cxn modelId="{A07C31F3-E288-468C-9DE9-D20AAB521EEC}" type="presOf" srcId="{EE3AAB6A-A825-4B4C-B9C9-BE02211B2A5C}" destId="{DF08C5ED-7AF8-4BF6-82CA-A4DF5915AA00}" srcOrd="0" destOrd="0" presId="urn:microsoft.com/office/officeart/2008/layout/NameandTitleOrganizationalChart"/>
    <dgm:cxn modelId="{0245A374-6187-4DB5-BFA9-2C584454823D}" type="presOf" srcId="{10368BB5-E73F-4113-B898-165384512F58}" destId="{4CA1026E-107A-4F76-A419-233CCA448861}" srcOrd="0" destOrd="0" presId="urn:microsoft.com/office/officeart/2008/layout/NameandTitleOrganizationalChart"/>
    <dgm:cxn modelId="{9C715B56-F029-444E-AE9F-13D529617F43}" type="presOf" srcId="{9190C877-5753-46FF-A517-F91067D91B31}" destId="{CD1EDFE7-85B1-4E40-82E6-691300D1B6E8}" srcOrd="0" destOrd="0" presId="urn:microsoft.com/office/officeart/2008/layout/NameandTitleOrganizationalChart"/>
    <dgm:cxn modelId="{965BD549-5EFE-4D48-B11C-13B1903D287E}" srcId="{879DB2BF-A7AF-41C7-A913-81BD207A3CE1}" destId="{79A2437D-C10F-4488-8FBB-DB442965CAE0}" srcOrd="1" destOrd="0" parTransId="{9190C877-5753-46FF-A517-F91067D91B31}" sibTransId="{EE3AAB6A-A825-4B4C-B9C9-BE02211B2A5C}"/>
    <dgm:cxn modelId="{1C7DA7CC-0093-40BF-B444-2DB7A07ED71D}" srcId="{879DB2BF-A7AF-41C7-A913-81BD207A3CE1}" destId="{7E0D4DCB-C465-4948-97DA-F48428E3A61D}" srcOrd="0" destOrd="0" parTransId="{16822AD9-C09E-4F91-9B36-3AD603BB5326}" sibTransId="{10368BB5-E73F-4113-B898-165384512F58}"/>
    <dgm:cxn modelId="{0CACDB79-0D56-4AB5-A137-DA21F5A48010}" type="presOf" srcId="{879DB2BF-A7AF-41C7-A913-81BD207A3CE1}" destId="{611A1E18-4525-4A8F-AAA6-BBCE55B216B7}" srcOrd="1" destOrd="0" presId="urn:microsoft.com/office/officeart/2008/layout/NameandTitleOrganizationalChart"/>
    <dgm:cxn modelId="{571CCD4A-1A9A-4B72-B4F4-BB16B5A53A9F}" type="presOf" srcId="{16822AD9-C09E-4F91-9B36-3AD603BB5326}" destId="{DDF263B0-0656-44AB-95CE-3AF8B20687AB}" srcOrd="0" destOrd="0" presId="urn:microsoft.com/office/officeart/2008/layout/NameandTitleOrganizationalChart"/>
    <dgm:cxn modelId="{032216DA-34EA-48F4-83CF-07BA05153C23}" type="presOf" srcId="{7E0D4DCB-C465-4948-97DA-F48428E3A61D}" destId="{6337A7AC-4A39-46B8-AD66-FC4C6FF2F810}" srcOrd="1" destOrd="0" presId="urn:microsoft.com/office/officeart/2008/layout/NameandTitleOrganizationalChart"/>
    <dgm:cxn modelId="{C41C7783-5946-47FA-A2C6-3AFDEFD46097}" type="presOf" srcId="{EA3744B9-4CB4-4522-A480-B2FF52FEA2E6}" destId="{20E1DEE7-E6A5-43FB-A42E-35A9D361FF20}" srcOrd="0" destOrd="0" presId="urn:microsoft.com/office/officeart/2008/layout/NameandTitleOrganizationalChart"/>
    <dgm:cxn modelId="{DE485F9F-2629-442F-B354-789B03C4CEEF}" type="presOf" srcId="{79A2437D-C10F-4488-8FBB-DB442965CAE0}" destId="{E1CF0DAA-36F8-4BBB-A8E9-12756BD514AD}" srcOrd="0" destOrd="0" presId="urn:microsoft.com/office/officeart/2008/layout/NameandTitleOrganizationalChart"/>
    <dgm:cxn modelId="{6A749C25-75EA-4AF2-A69D-FE02D30A2319}" type="presOf" srcId="{879DB2BF-A7AF-41C7-A913-81BD207A3CE1}" destId="{9A2A635C-94C6-4F73-8CE1-DC1AF2485572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8C9A3026-8193-4C98-A987-82ED99874199}" type="presOf" srcId="{79A2437D-C10F-4488-8FBB-DB442965CAE0}" destId="{4D4018CC-F8C7-44F9-9A66-C6454E85F683}" srcOrd="1" destOrd="0" presId="urn:microsoft.com/office/officeart/2008/layout/NameandTitleOrganizationalChart"/>
    <dgm:cxn modelId="{F54DD7BC-D92F-4A3C-BEAC-3C823C45AC63}" type="presOf" srcId="{EDA635C8-BC27-4E01-831D-7B6A7AFD832C}" destId="{B601E74C-3EE7-4660-A5BC-E5021C85E6EF}" srcOrd="0" destOrd="0" presId="urn:microsoft.com/office/officeart/2008/layout/NameandTitleOrganizationalChart"/>
    <dgm:cxn modelId="{96AFAC23-FD29-4B54-8E52-2671D34D4C63}" type="presParOf" srcId="{B601E74C-3EE7-4660-A5BC-E5021C85E6EF}" destId="{DBE5BE5E-BC47-40B9-B9EF-2D199C2B7485}" srcOrd="0" destOrd="0" presId="urn:microsoft.com/office/officeart/2008/layout/NameandTitleOrganizationalChart"/>
    <dgm:cxn modelId="{8098FA8E-C75E-4F35-9A7B-996A7403F8A0}" type="presParOf" srcId="{DBE5BE5E-BC47-40B9-B9EF-2D199C2B7485}" destId="{801185BB-B245-410E-98AB-4431D276F903}" srcOrd="0" destOrd="0" presId="urn:microsoft.com/office/officeart/2008/layout/NameandTitleOrganizationalChart"/>
    <dgm:cxn modelId="{853C0124-6FE9-4C38-A016-17B686E43DC4}" type="presParOf" srcId="{801185BB-B245-410E-98AB-4431D276F903}" destId="{9A2A635C-94C6-4F73-8CE1-DC1AF2485572}" srcOrd="0" destOrd="0" presId="urn:microsoft.com/office/officeart/2008/layout/NameandTitleOrganizationalChart"/>
    <dgm:cxn modelId="{523F8F9F-29FD-4E77-A5D9-83C30D251F79}" type="presParOf" srcId="{801185BB-B245-410E-98AB-4431D276F903}" destId="{20E1DEE7-E6A5-43FB-A42E-35A9D361FF20}" srcOrd="1" destOrd="0" presId="urn:microsoft.com/office/officeart/2008/layout/NameandTitleOrganizationalChart"/>
    <dgm:cxn modelId="{43FC3F01-0170-495E-A39A-E925AAA86A23}" type="presParOf" srcId="{801185BB-B245-410E-98AB-4431D276F903}" destId="{611A1E18-4525-4A8F-AAA6-BBCE55B216B7}" srcOrd="2" destOrd="0" presId="urn:microsoft.com/office/officeart/2008/layout/NameandTitleOrganizationalChart"/>
    <dgm:cxn modelId="{49D30812-BF2A-4065-82F2-9D8DE6F1A859}" type="presParOf" srcId="{DBE5BE5E-BC47-40B9-B9EF-2D199C2B7485}" destId="{259A3D63-9961-4305-B5AD-A7557B55B39C}" srcOrd="1" destOrd="0" presId="urn:microsoft.com/office/officeart/2008/layout/NameandTitleOrganizationalChart"/>
    <dgm:cxn modelId="{3FBB7763-48D4-4A4D-82F8-C3423266C7B4}" type="presParOf" srcId="{259A3D63-9961-4305-B5AD-A7557B55B39C}" destId="{DDF263B0-0656-44AB-95CE-3AF8B20687AB}" srcOrd="0" destOrd="0" presId="urn:microsoft.com/office/officeart/2008/layout/NameandTitleOrganizationalChart"/>
    <dgm:cxn modelId="{1FF6B23F-3128-4FAB-B59F-9A74669A0D3C}" type="presParOf" srcId="{259A3D63-9961-4305-B5AD-A7557B55B39C}" destId="{7D602CE6-594C-4E15-8C63-70249B303C2E}" srcOrd="1" destOrd="0" presId="urn:microsoft.com/office/officeart/2008/layout/NameandTitleOrganizationalChart"/>
    <dgm:cxn modelId="{2EDCF4F4-201A-49B9-8A48-91A2DB35DAD7}" type="presParOf" srcId="{7D602CE6-594C-4E15-8C63-70249B303C2E}" destId="{66390BAA-6703-440A-8C83-9D847FE5F822}" srcOrd="0" destOrd="0" presId="urn:microsoft.com/office/officeart/2008/layout/NameandTitleOrganizationalChart"/>
    <dgm:cxn modelId="{689E0846-CB62-4BAE-8B27-58870F31CC12}" type="presParOf" srcId="{66390BAA-6703-440A-8C83-9D847FE5F822}" destId="{CE35BD8A-0D05-4FE8-8E07-FDDC07F2BE41}" srcOrd="0" destOrd="0" presId="urn:microsoft.com/office/officeart/2008/layout/NameandTitleOrganizationalChart"/>
    <dgm:cxn modelId="{493CBDDF-6C02-49D9-A8C4-81956CE95783}" type="presParOf" srcId="{66390BAA-6703-440A-8C83-9D847FE5F822}" destId="{4CA1026E-107A-4F76-A419-233CCA448861}" srcOrd="1" destOrd="0" presId="urn:microsoft.com/office/officeart/2008/layout/NameandTitleOrganizationalChart"/>
    <dgm:cxn modelId="{097CB6A3-E6BB-4233-84F3-192922D26E9A}" type="presParOf" srcId="{66390BAA-6703-440A-8C83-9D847FE5F822}" destId="{6337A7AC-4A39-46B8-AD66-FC4C6FF2F810}" srcOrd="2" destOrd="0" presId="urn:microsoft.com/office/officeart/2008/layout/NameandTitleOrganizationalChart"/>
    <dgm:cxn modelId="{1B38EFD7-4EE9-4A5F-9EC9-4B7D627EA7CC}" type="presParOf" srcId="{7D602CE6-594C-4E15-8C63-70249B303C2E}" destId="{42F6BD12-2097-43C6-963C-1BBC62BDD559}" srcOrd="1" destOrd="0" presId="urn:microsoft.com/office/officeart/2008/layout/NameandTitleOrganizationalChart"/>
    <dgm:cxn modelId="{B0884CFD-2B8D-4973-B654-DCD6C7E5D9D3}" type="presParOf" srcId="{7D602CE6-594C-4E15-8C63-70249B303C2E}" destId="{B4CD6B0B-5E4E-4546-80CA-87A5C522FC50}" srcOrd="2" destOrd="0" presId="urn:microsoft.com/office/officeart/2008/layout/NameandTitleOrganizationalChart"/>
    <dgm:cxn modelId="{9C89EFD2-0B16-4BD6-99B0-8C83A10D6C1A}" type="presParOf" srcId="{259A3D63-9961-4305-B5AD-A7557B55B39C}" destId="{CD1EDFE7-85B1-4E40-82E6-691300D1B6E8}" srcOrd="2" destOrd="0" presId="urn:microsoft.com/office/officeart/2008/layout/NameandTitleOrganizationalChart"/>
    <dgm:cxn modelId="{F253D8CC-C2BB-4ABC-8AC8-92F856D50A7F}" type="presParOf" srcId="{259A3D63-9961-4305-B5AD-A7557B55B39C}" destId="{C666A8BE-EA71-42E2-B334-7C60BA5BD701}" srcOrd="3" destOrd="0" presId="urn:microsoft.com/office/officeart/2008/layout/NameandTitleOrganizationalChart"/>
    <dgm:cxn modelId="{6EE4DBC7-850A-4457-B83F-29BECB2E907C}" type="presParOf" srcId="{C666A8BE-EA71-42E2-B334-7C60BA5BD701}" destId="{376A393C-ABF5-4583-8B44-8F3457B7B667}" srcOrd="0" destOrd="0" presId="urn:microsoft.com/office/officeart/2008/layout/NameandTitleOrganizationalChart"/>
    <dgm:cxn modelId="{DFF63AE5-3FF6-4024-9455-6613D10B49E8}" type="presParOf" srcId="{376A393C-ABF5-4583-8B44-8F3457B7B667}" destId="{E1CF0DAA-36F8-4BBB-A8E9-12756BD514AD}" srcOrd="0" destOrd="0" presId="urn:microsoft.com/office/officeart/2008/layout/NameandTitleOrganizationalChart"/>
    <dgm:cxn modelId="{618762EF-B647-4789-BCE9-71642E6C20ED}" type="presParOf" srcId="{376A393C-ABF5-4583-8B44-8F3457B7B667}" destId="{DF08C5ED-7AF8-4BF6-82CA-A4DF5915AA00}" srcOrd="1" destOrd="0" presId="urn:microsoft.com/office/officeart/2008/layout/NameandTitleOrganizationalChart"/>
    <dgm:cxn modelId="{59E92167-74D1-482F-ADE1-5E00E7449E8B}" type="presParOf" srcId="{376A393C-ABF5-4583-8B44-8F3457B7B667}" destId="{4D4018CC-F8C7-44F9-9A66-C6454E85F683}" srcOrd="2" destOrd="0" presId="urn:microsoft.com/office/officeart/2008/layout/NameandTitleOrganizationalChart"/>
    <dgm:cxn modelId="{7A52D173-0523-4704-9B68-AAEA84E8E6E7}" type="presParOf" srcId="{C666A8BE-EA71-42E2-B334-7C60BA5BD701}" destId="{8F996FD8-C9BB-44DD-84B2-909CDB56D7D3}" srcOrd="1" destOrd="0" presId="urn:microsoft.com/office/officeart/2008/layout/NameandTitleOrganizationalChart"/>
    <dgm:cxn modelId="{6CE6AB3C-0F71-4BC2-AE51-1EB5FB41E45B}" type="presParOf" srcId="{C666A8BE-EA71-42E2-B334-7C60BA5BD701}" destId="{A8AC7F5C-68F9-4C80-AF2D-B863E789AE4C}" srcOrd="2" destOrd="0" presId="urn:microsoft.com/office/officeart/2008/layout/NameandTitleOrganizationalChart"/>
    <dgm:cxn modelId="{AD588669-B46C-4620-972E-77034B91BC4F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Roads &amp; Storm-water: Senekal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Supervisor</a:t>
          </a:r>
          <a:endParaRPr lang="en-ZA" sz="1100" b="1" dirty="0"/>
        </a:p>
      </dgm:t>
    </dgm:pt>
    <dgm:pt modelId="{79A2437D-C10F-4488-8FBB-DB442965CAE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R &amp; S: Maintenance     (Tar Roads) </a:t>
          </a:r>
          <a:endParaRPr lang="en-ZA" sz="1200" b="1" dirty="0">
            <a:solidFill>
              <a:schemeClr val="tx1"/>
            </a:solidFill>
          </a:endParaRPr>
        </a:p>
      </dgm:t>
    </dgm:pt>
    <dgm:pt modelId="{9190C877-5753-46FF-A517-F91067D91B31}" type="parTrans" cxnId="{965BD549-5EFE-4D48-B11C-13B1903D287E}">
      <dgm:prSet/>
      <dgm:spPr/>
      <dgm:t>
        <a:bodyPr/>
        <a:lstStyle/>
        <a:p>
          <a:endParaRPr lang="en-ZA"/>
        </a:p>
      </dgm:t>
    </dgm:pt>
    <dgm:pt modelId="{EE3AAB6A-A825-4B4C-B9C9-BE02211B2A5C}" type="sibTrans" cxnId="{965BD549-5EFE-4D48-B11C-13B1903D287E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Technician </a:t>
          </a:r>
          <a:endParaRPr lang="en-ZA" sz="1100" b="1" dirty="0">
            <a:solidFill>
              <a:schemeClr val="tx1"/>
            </a:solidFill>
          </a:endParaRPr>
        </a:p>
      </dgm:t>
    </dgm:pt>
    <dgm:pt modelId="{7E0D4DCB-C465-4948-97DA-F48428E3A61D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R &amp; S: Maintenance (Graver Roads) </a:t>
          </a:r>
          <a:endParaRPr lang="en-ZA" sz="1200" b="1" dirty="0">
            <a:solidFill>
              <a:schemeClr val="tx1"/>
            </a:solidFill>
          </a:endParaRPr>
        </a:p>
      </dgm:t>
    </dgm:pt>
    <dgm:pt modelId="{10368BB5-E73F-4113-B898-165384512F58}" type="sibTrans" cxnId="{1C7DA7CC-0093-40BF-B444-2DB7A07ED71D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Technician </a:t>
          </a:r>
          <a:endParaRPr lang="en-ZA" sz="1100" b="1" dirty="0">
            <a:solidFill>
              <a:schemeClr val="tx1"/>
            </a:solidFill>
          </a:endParaRPr>
        </a:p>
      </dgm:t>
    </dgm:pt>
    <dgm:pt modelId="{16822AD9-C09E-4F91-9B36-3AD603BB5326}" type="parTrans" cxnId="{1C7DA7CC-0093-40BF-B444-2DB7A07ED71D}">
      <dgm:prSet/>
      <dgm:spPr/>
      <dgm:t>
        <a:bodyPr/>
        <a:lstStyle/>
        <a:p>
          <a:endParaRPr lang="en-ZA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29900" custScaleY="113343" custLinFactNeighborX="-10381" custLinFactNeighborY="-2504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72107" custScaleY="113746" custLinFactNeighborX="22390" custLinFactNeighborY="237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DDF263B0-0656-44AB-95CE-3AF8B20687AB}" type="pres">
      <dgm:prSet presAssocID="{16822AD9-C09E-4F91-9B36-3AD603BB5326}" presName="Name37" presStyleLbl="parChTrans1D2" presStyleIdx="0" presStyleCnt="2"/>
      <dgm:spPr/>
      <dgm:t>
        <a:bodyPr/>
        <a:lstStyle/>
        <a:p>
          <a:endParaRPr lang="en-ZA"/>
        </a:p>
      </dgm:t>
    </dgm:pt>
    <dgm:pt modelId="{7D602CE6-594C-4E15-8C63-70249B303C2E}" type="pres">
      <dgm:prSet presAssocID="{7E0D4DCB-C465-4948-97DA-F48428E3A61D}" presName="hierRoot2" presStyleCnt="0">
        <dgm:presLayoutVars>
          <dgm:hierBranch val="init"/>
        </dgm:presLayoutVars>
      </dgm:prSet>
      <dgm:spPr/>
    </dgm:pt>
    <dgm:pt modelId="{66390BAA-6703-440A-8C83-9D847FE5F822}" type="pres">
      <dgm:prSet presAssocID="{7E0D4DCB-C465-4948-97DA-F48428E3A61D}" presName="rootComposite" presStyleCnt="0"/>
      <dgm:spPr/>
    </dgm:pt>
    <dgm:pt modelId="{CE35BD8A-0D05-4FE8-8E07-FDDC07F2BE41}" type="pres">
      <dgm:prSet presAssocID="{7E0D4DCB-C465-4948-97DA-F48428E3A61D}" presName="rootText" presStyleLbl="node1" presStyleIdx="0" presStyleCnt="2" custLinFactX="-2998" custLinFactNeighborX="-100000" custLinFactNeighborY="-72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CA1026E-107A-4F76-A419-233CCA448861}" type="pres">
      <dgm:prSet presAssocID="{7E0D4DCB-C465-4948-97DA-F48428E3A61D}" presName="titleText2" presStyleLbl="fgAcc1" presStyleIdx="0" presStyleCnt="2" custScaleX="74702" custLinFactX="-1524" custLinFactNeighborX="-100000" custLinFactNeighborY="-1120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337A7AC-4A39-46B8-AD66-FC4C6FF2F810}" type="pres">
      <dgm:prSet presAssocID="{7E0D4DCB-C465-4948-97DA-F48428E3A61D}" presName="rootConnector" presStyleLbl="node2" presStyleIdx="0" presStyleCnt="0"/>
      <dgm:spPr/>
      <dgm:t>
        <a:bodyPr/>
        <a:lstStyle/>
        <a:p>
          <a:endParaRPr lang="en-ZA"/>
        </a:p>
      </dgm:t>
    </dgm:pt>
    <dgm:pt modelId="{42F6BD12-2097-43C6-963C-1BBC62BDD559}" type="pres">
      <dgm:prSet presAssocID="{7E0D4DCB-C465-4948-97DA-F48428E3A61D}" presName="hierChild4" presStyleCnt="0"/>
      <dgm:spPr/>
    </dgm:pt>
    <dgm:pt modelId="{B4CD6B0B-5E4E-4546-80CA-87A5C522FC50}" type="pres">
      <dgm:prSet presAssocID="{7E0D4DCB-C465-4948-97DA-F48428E3A61D}" presName="hierChild5" presStyleCnt="0"/>
      <dgm:spPr/>
    </dgm:pt>
    <dgm:pt modelId="{CD1EDFE7-85B1-4E40-82E6-691300D1B6E8}" type="pres">
      <dgm:prSet presAssocID="{9190C877-5753-46FF-A517-F91067D91B31}" presName="Name37" presStyleLbl="parChTrans1D2" presStyleIdx="1" presStyleCnt="2"/>
      <dgm:spPr/>
      <dgm:t>
        <a:bodyPr/>
        <a:lstStyle/>
        <a:p>
          <a:endParaRPr lang="en-ZA"/>
        </a:p>
      </dgm:t>
    </dgm:pt>
    <dgm:pt modelId="{C666A8BE-EA71-42E2-B334-7C60BA5BD701}" type="pres">
      <dgm:prSet presAssocID="{79A2437D-C10F-4488-8FBB-DB442965CAE0}" presName="hierRoot2" presStyleCnt="0">
        <dgm:presLayoutVars>
          <dgm:hierBranch val="init"/>
        </dgm:presLayoutVars>
      </dgm:prSet>
      <dgm:spPr/>
    </dgm:pt>
    <dgm:pt modelId="{376A393C-ABF5-4583-8B44-8F3457B7B667}" type="pres">
      <dgm:prSet presAssocID="{79A2437D-C10F-4488-8FBB-DB442965CAE0}" presName="rootComposite" presStyleCnt="0"/>
      <dgm:spPr/>
    </dgm:pt>
    <dgm:pt modelId="{E1CF0DAA-36F8-4BBB-A8E9-12756BD514AD}" type="pres">
      <dgm:prSet presAssocID="{79A2437D-C10F-4488-8FBB-DB442965CAE0}" presName="rootText" presStyleLbl="node1" presStyleIdx="1" presStyleCnt="2" custScaleX="95619" custLinFactNeighborX="78211" custLinFactNeighborY="-72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F08C5ED-7AF8-4BF6-82CA-A4DF5915AA00}" type="pres">
      <dgm:prSet presAssocID="{79A2437D-C10F-4488-8FBB-DB442965CAE0}" presName="titleText2" presStyleLbl="fgAcc1" presStyleIdx="1" presStyleCnt="2" custScaleX="82517" custLinFactNeighborX="87675" custLinFactNeighborY="-1120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D4018CC-F8C7-44F9-9A66-C6454E85F683}" type="pres">
      <dgm:prSet presAssocID="{79A2437D-C10F-4488-8FBB-DB442965CAE0}" presName="rootConnector" presStyleLbl="node2" presStyleIdx="0" presStyleCnt="0"/>
      <dgm:spPr/>
      <dgm:t>
        <a:bodyPr/>
        <a:lstStyle/>
        <a:p>
          <a:endParaRPr lang="en-ZA"/>
        </a:p>
      </dgm:t>
    </dgm:pt>
    <dgm:pt modelId="{8F996FD8-C9BB-44DD-84B2-909CDB56D7D3}" type="pres">
      <dgm:prSet presAssocID="{79A2437D-C10F-4488-8FBB-DB442965CAE0}" presName="hierChild4" presStyleCnt="0"/>
      <dgm:spPr/>
    </dgm:pt>
    <dgm:pt modelId="{A8AC7F5C-68F9-4C80-AF2D-B863E789AE4C}" type="pres">
      <dgm:prSet presAssocID="{79A2437D-C10F-4488-8FBB-DB442965CAE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AF944052-822B-4DE6-BED6-F394FCC98913}" type="presOf" srcId="{879DB2BF-A7AF-41C7-A913-81BD207A3CE1}" destId="{9A2A635C-94C6-4F73-8CE1-DC1AF2485572}" srcOrd="0" destOrd="0" presId="urn:microsoft.com/office/officeart/2008/layout/NameandTitleOrganizationalChart"/>
    <dgm:cxn modelId="{8807134B-401D-4ACD-8339-42E84F9021AB}" type="presOf" srcId="{79A2437D-C10F-4488-8FBB-DB442965CAE0}" destId="{4D4018CC-F8C7-44F9-9A66-C6454E85F683}" srcOrd="1" destOrd="0" presId="urn:microsoft.com/office/officeart/2008/layout/NameandTitleOrganizationalChart"/>
    <dgm:cxn modelId="{6AB18114-FE76-4F79-B91B-269C3E56D898}" type="presOf" srcId="{EDA635C8-BC27-4E01-831D-7B6A7AFD832C}" destId="{B601E74C-3EE7-4660-A5BC-E5021C85E6EF}" srcOrd="0" destOrd="0" presId="urn:microsoft.com/office/officeart/2008/layout/NameandTitleOrganizationalChart"/>
    <dgm:cxn modelId="{2E86535F-8837-4A73-836E-862DAD05C8B6}" type="presOf" srcId="{EA3744B9-4CB4-4522-A480-B2FF52FEA2E6}" destId="{20E1DEE7-E6A5-43FB-A42E-35A9D361FF20}" srcOrd="0" destOrd="0" presId="urn:microsoft.com/office/officeart/2008/layout/NameandTitleOrganizationalChart"/>
    <dgm:cxn modelId="{965BD549-5EFE-4D48-B11C-13B1903D287E}" srcId="{879DB2BF-A7AF-41C7-A913-81BD207A3CE1}" destId="{79A2437D-C10F-4488-8FBB-DB442965CAE0}" srcOrd="1" destOrd="0" parTransId="{9190C877-5753-46FF-A517-F91067D91B31}" sibTransId="{EE3AAB6A-A825-4B4C-B9C9-BE02211B2A5C}"/>
    <dgm:cxn modelId="{1C7DA7CC-0093-40BF-B444-2DB7A07ED71D}" srcId="{879DB2BF-A7AF-41C7-A913-81BD207A3CE1}" destId="{7E0D4DCB-C465-4948-97DA-F48428E3A61D}" srcOrd="0" destOrd="0" parTransId="{16822AD9-C09E-4F91-9B36-3AD603BB5326}" sibTransId="{10368BB5-E73F-4113-B898-165384512F58}"/>
    <dgm:cxn modelId="{4A747FE4-A674-4C59-8253-6E68A2220328}" type="presOf" srcId="{EE3AAB6A-A825-4B4C-B9C9-BE02211B2A5C}" destId="{DF08C5ED-7AF8-4BF6-82CA-A4DF5915AA00}" srcOrd="0" destOrd="0" presId="urn:microsoft.com/office/officeart/2008/layout/NameandTitleOrganizationalChart"/>
    <dgm:cxn modelId="{85A915C3-E1AE-4EB4-BA9A-FF80659C2B7B}" type="presOf" srcId="{16822AD9-C09E-4F91-9B36-3AD603BB5326}" destId="{DDF263B0-0656-44AB-95CE-3AF8B20687AB}" srcOrd="0" destOrd="0" presId="urn:microsoft.com/office/officeart/2008/layout/NameandTitleOrganizationalChart"/>
    <dgm:cxn modelId="{8CFC78CD-53AB-4CD0-AAC1-8F8F72F8C387}" type="presOf" srcId="{7E0D4DCB-C465-4948-97DA-F48428E3A61D}" destId="{6337A7AC-4A39-46B8-AD66-FC4C6FF2F810}" srcOrd="1" destOrd="0" presId="urn:microsoft.com/office/officeart/2008/layout/NameandTitleOrganizationalChart"/>
    <dgm:cxn modelId="{AFEE0CCB-3C3E-4DCE-9329-0CF192F0B7D0}" type="presOf" srcId="{7E0D4DCB-C465-4948-97DA-F48428E3A61D}" destId="{CE35BD8A-0D05-4FE8-8E07-FDDC07F2BE41}" srcOrd="0" destOrd="0" presId="urn:microsoft.com/office/officeart/2008/layout/NameandTitleOrganizationalChart"/>
    <dgm:cxn modelId="{FC9407B9-F715-412B-8C42-D8B40B862581}" type="presOf" srcId="{879DB2BF-A7AF-41C7-A913-81BD207A3CE1}" destId="{611A1E18-4525-4A8F-AAA6-BBCE55B216B7}" srcOrd="1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F6A22942-FA11-4C7E-B17C-7B3B19F2831A}" type="presOf" srcId="{10368BB5-E73F-4113-B898-165384512F58}" destId="{4CA1026E-107A-4F76-A419-233CCA448861}" srcOrd="0" destOrd="0" presId="urn:microsoft.com/office/officeart/2008/layout/NameandTitleOrganizationalChart"/>
    <dgm:cxn modelId="{179D3B3B-586E-4C99-BF2B-D5E68F07BBBF}" type="presOf" srcId="{9190C877-5753-46FF-A517-F91067D91B31}" destId="{CD1EDFE7-85B1-4E40-82E6-691300D1B6E8}" srcOrd="0" destOrd="0" presId="urn:microsoft.com/office/officeart/2008/layout/NameandTitleOrganizationalChart"/>
    <dgm:cxn modelId="{6759F68D-84DB-49A0-AA19-1299F5800358}" type="presOf" srcId="{79A2437D-C10F-4488-8FBB-DB442965CAE0}" destId="{E1CF0DAA-36F8-4BBB-A8E9-12756BD514AD}" srcOrd="0" destOrd="0" presId="urn:microsoft.com/office/officeart/2008/layout/NameandTitleOrganizationalChart"/>
    <dgm:cxn modelId="{8EBF5A17-5A36-4695-9B01-96CF8A448A95}" type="presParOf" srcId="{B601E74C-3EE7-4660-A5BC-E5021C85E6EF}" destId="{DBE5BE5E-BC47-40B9-B9EF-2D199C2B7485}" srcOrd="0" destOrd="0" presId="urn:microsoft.com/office/officeart/2008/layout/NameandTitleOrganizationalChart"/>
    <dgm:cxn modelId="{D5361522-92C8-4F6D-91C6-CE07CC20EC60}" type="presParOf" srcId="{DBE5BE5E-BC47-40B9-B9EF-2D199C2B7485}" destId="{801185BB-B245-410E-98AB-4431D276F903}" srcOrd="0" destOrd="0" presId="urn:microsoft.com/office/officeart/2008/layout/NameandTitleOrganizationalChart"/>
    <dgm:cxn modelId="{6D9A1EC8-9BED-4460-9441-AF909F5260BD}" type="presParOf" srcId="{801185BB-B245-410E-98AB-4431D276F903}" destId="{9A2A635C-94C6-4F73-8CE1-DC1AF2485572}" srcOrd="0" destOrd="0" presId="urn:microsoft.com/office/officeart/2008/layout/NameandTitleOrganizationalChart"/>
    <dgm:cxn modelId="{0366B178-E78A-4330-8A47-36AEF8151CB6}" type="presParOf" srcId="{801185BB-B245-410E-98AB-4431D276F903}" destId="{20E1DEE7-E6A5-43FB-A42E-35A9D361FF20}" srcOrd="1" destOrd="0" presId="urn:microsoft.com/office/officeart/2008/layout/NameandTitleOrganizationalChart"/>
    <dgm:cxn modelId="{83F70EBD-0EAF-4DFD-B726-BF3D4417695B}" type="presParOf" srcId="{801185BB-B245-410E-98AB-4431D276F903}" destId="{611A1E18-4525-4A8F-AAA6-BBCE55B216B7}" srcOrd="2" destOrd="0" presId="urn:microsoft.com/office/officeart/2008/layout/NameandTitleOrganizationalChart"/>
    <dgm:cxn modelId="{9A8EC46A-1BE6-4FA7-B8C0-2EB84B24A13D}" type="presParOf" srcId="{DBE5BE5E-BC47-40B9-B9EF-2D199C2B7485}" destId="{259A3D63-9961-4305-B5AD-A7557B55B39C}" srcOrd="1" destOrd="0" presId="urn:microsoft.com/office/officeart/2008/layout/NameandTitleOrganizationalChart"/>
    <dgm:cxn modelId="{B1736FDA-18E4-40D4-9592-DBCE1AA9F7A4}" type="presParOf" srcId="{259A3D63-9961-4305-B5AD-A7557B55B39C}" destId="{DDF263B0-0656-44AB-95CE-3AF8B20687AB}" srcOrd="0" destOrd="0" presId="urn:microsoft.com/office/officeart/2008/layout/NameandTitleOrganizationalChart"/>
    <dgm:cxn modelId="{C766F3A6-44B5-4D5B-A304-0ACDEA847C99}" type="presParOf" srcId="{259A3D63-9961-4305-B5AD-A7557B55B39C}" destId="{7D602CE6-594C-4E15-8C63-70249B303C2E}" srcOrd="1" destOrd="0" presId="urn:microsoft.com/office/officeart/2008/layout/NameandTitleOrganizationalChart"/>
    <dgm:cxn modelId="{93E8EA07-67B6-49F1-90F5-CD5485D43545}" type="presParOf" srcId="{7D602CE6-594C-4E15-8C63-70249B303C2E}" destId="{66390BAA-6703-440A-8C83-9D847FE5F822}" srcOrd="0" destOrd="0" presId="urn:microsoft.com/office/officeart/2008/layout/NameandTitleOrganizationalChart"/>
    <dgm:cxn modelId="{F8FF1602-9EA4-4B1B-81C1-B48BE3596141}" type="presParOf" srcId="{66390BAA-6703-440A-8C83-9D847FE5F822}" destId="{CE35BD8A-0D05-4FE8-8E07-FDDC07F2BE41}" srcOrd="0" destOrd="0" presId="urn:microsoft.com/office/officeart/2008/layout/NameandTitleOrganizationalChart"/>
    <dgm:cxn modelId="{1069E682-DD3A-4CC1-A059-25BBD48E40A8}" type="presParOf" srcId="{66390BAA-6703-440A-8C83-9D847FE5F822}" destId="{4CA1026E-107A-4F76-A419-233CCA448861}" srcOrd="1" destOrd="0" presId="urn:microsoft.com/office/officeart/2008/layout/NameandTitleOrganizationalChart"/>
    <dgm:cxn modelId="{38D73021-0A35-4C72-9A07-0BD46F2A1CCF}" type="presParOf" srcId="{66390BAA-6703-440A-8C83-9D847FE5F822}" destId="{6337A7AC-4A39-46B8-AD66-FC4C6FF2F810}" srcOrd="2" destOrd="0" presId="urn:microsoft.com/office/officeart/2008/layout/NameandTitleOrganizationalChart"/>
    <dgm:cxn modelId="{2DF719C9-105A-447F-9A30-C6C50BC6F2CF}" type="presParOf" srcId="{7D602CE6-594C-4E15-8C63-70249B303C2E}" destId="{42F6BD12-2097-43C6-963C-1BBC62BDD559}" srcOrd="1" destOrd="0" presId="urn:microsoft.com/office/officeart/2008/layout/NameandTitleOrganizationalChart"/>
    <dgm:cxn modelId="{184F08AE-5806-494D-A0A4-26E20EA5880E}" type="presParOf" srcId="{7D602CE6-594C-4E15-8C63-70249B303C2E}" destId="{B4CD6B0B-5E4E-4546-80CA-87A5C522FC50}" srcOrd="2" destOrd="0" presId="urn:microsoft.com/office/officeart/2008/layout/NameandTitleOrganizationalChart"/>
    <dgm:cxn modelId="{96E01526-4C98-4E61-ABAF-B16B88156701}" type="presParOf" srcId="{259A3D63-9961-4305-B5AD-A7557B55B39C}" destId="{CD1EDFE7-85B1-4E40-82E6-691300D1B6E8}" srcOrd="2" destOrd="0" presId="urn:microsoft.com/office/officeart/2008/layout/NameandTitleOrganizationalChart"/>
    <dgm:cxn modelId="{38F17BC1-6BDF-4399-AEB8-BD4809963A3F}" type="presParOf" srcId="{259A3D63-9961-4305-B5AD-A7557B55B39C}" destId="{C666A8BE-EA71-42E2-B334-7C60BA5BD701}" srcOrd="3" destOrd="0" presId="urn:microsoft.com/office/officeart/2008/layout/NameandTitleOrganizationalChart"/>
    <dgm:cxn modelId="{9CABB66F-7735-4FF4-AEF1-45605726EFFB}" type="presParOf" srcId="{C666A8BE-EA71-42E2-B334-7C60BA5BD701}" destId="{376A393C-ABF5-4583-8B44-8F3457B7B667}" srcOrd="0" destOrd="0" presId="urn:microsoft.com/office/officeart/2008/layout/NameandTitleOrganizationalChart"/>
    <dgm:cxn modelId="{93CFE578-E9EA-4EFF-A2E4-63D5B9559033}" type="presParOf" srcId="{376A393C-ABF5-4583-8B44-8F3457B7B667}" destId="{E1CF0DAA-36F8-4BBB-A8E9-12756BD514AD}" srcOrd="0" destOrd="0" presId="urn:microsoft.com/office/officeart/2008/layout/NameandTitleOrganizationalChart"/>
    <dgm:cxn modelId="{D3EDE6E7-57B4-48E6-8A7E-6B00EA815C56}" type="presParOf" srcId="{376A393C-ABF5-4583-8B44-8F3457B7B667}" destId="{DF08C5ED-7AF8-4BF6-82CA-A4DF5915AA00}" srcOrd="1" destOrd="0" presId="urn:microsoft.com/office/officeart/2008/layout/NameandTitleOrganizationalChart"/>
    <dgm:cxn modelId="{288ECF22-E877-4735-AB66-98DBE97501B8}" type="presParOf" srcId="{376A393C-ABF5-4583-8B44-8F3457B7B667}" destId="{4D4018CC-F8C7-44F9-9A66-C6454E85F683}" srcOrd="2" destOrd="0" presId="urn:microsoft.com/office/officeart/2008/layout/NameandTitleOrganizationalChart"/>
    <dgm:cxn modelId="{28E7E516-5740-4560-BB70-352F05180305}" type="presParOf" srcId="{C666A8BE-EA71-42E2-B334-7C60BA5BD701}" destId="{8F996FD8-C9BB-44DD-84B2-909CDB56D7D3}" srcOrd="1" destOrd="0" presId="urn:microsoft.com/office/officeart/2008/layout/NameandTitleOrganizationalChart"/>
    <dgm:cxn modelId="{322A7E90-0764-42FD-B419-6CB290D98852}" type="presParOf" srcId="{C666A8BE-EA71-42E2-B334-7C60BA5BD701}" destId="{A8AC7F5C-68F9-4C80-AF2D-B863E789AE4C}" srcOrd="2" destOrd="0" presId="urn:microsoft.com/office/officeart/2008/layout/NameandTitleOrganizationalChart"/>
    <dgm:cxn modelId="{BD05171C-7C7E-4E74-B921-7908F791B121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3200D27-22D2-4A54-A677-CA83228AA4E6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4E7E79E-EFC9-4556-8CE9-D87559BE076F}">
      <dgm:prSet phldrT="[Text]" custT="1"/>
      <dgm:spPr/>
      <dgm:t>
        <a:bodyPr/>
        <a:lstStyle/>
        <a:p>
          <a:r>
            <a:rPr lang="en-ZA" sz="1400" b="1" dirty="0" smtClean="0"/>
            <a:t>Electricity</a:t>
          </a:r>
          <a:endParaRPr lang="en-ZA" sz="1400" b="1" dirty="0"/>
        </a:p>
      </dgm:t>
    </dgm:pt>
    <dgm:pt modelId="{54AE5A98-4354-4D20-BA1D-31D3AB1C8782}" type="parTrans" cxnId="{7AFE9C39-7AEB-4FCB-9828-942D8DC8DD41}">
      <dgm:prSet/>
      <dgm:spPr/>
      <dgm:t>
        <a:bodyPr/>
        <a:lstStyle/>
        <a:p>
          <a:endParaRPr lang="en-ZA"/>
        </a:p>
      </dgm:t>
    </dgm:pt>
    <dgm:pt modelId="{DE270B64-05B3-4F4C-81B6-A109727CB989}" type="sibTrans" cxnId="{7AFE9C39-7AEB-4FCB-9828-942D8DC8DD41}">
      <dgm:prSet custT="1"/>
      <dgm:spPr/>
      <dgm:t>
        <a:bodyPr/>
        <a:lstStyle/>
        <a:p>
          <a:pPr algn="ctr"/>
          <a:r>
            <a:rPr lang="en-ZA" sz="1100" b="1" dirty="0" smtClean="0"/>
            <a:t>2 x Supervisor</a:t>
          </a:r>
          <a:endParaRPr lang="en-ZA" sz="1100" b="1" dirty="0"/>
        </a:p>
      </dgm:t>
    </dgm:pt>
    <dgm:pt modelId="{7BDC51C1-15FE-4077-8A41-D060100B7F67}">
      <dgm:prSet custT="1"/>
      <dgm:spPr/>
      <dgm:t>
        <a:bodyPr/>
        <a:lstStyle/>
        <a:p>
          <a:r>
            <a:rPr lang="en-ZA" sz="1200" b="1" dirty="0" smtClean="0"/>
            <a:t>Electricity: Ficksburg &amp; Clocolan </a:t>
          </a:r>
          <a:endParaRPr lang="en-ZA" sz="1200" b="1" dirty="0"/>
        </a:p>
      </dgm:t>
    </dgm:pt>
    <dgm:pt modelId="{CDF3D86E-13EA-4B85-839D-7EAFEFB4E8E0}" type="parTrans" cxnId="{6CB977B6-AAC0-47C1-9C61-2B073F1F0F8F}">
      <dgm:prSet/>
      <dgm:spPr/>
      <dgm:t>
        <a:bodyPr/>
        <a:lstStyle/>
        <a:p>
          <a:endParaRPr lang="en-ZA"/>
        </a:p>
      </dgm:t>
    </dgm:pt>
    <dgm:pt modelId="{AFD32E6E-CFC9-4F75-A07D-9C539A106AC7}" type="sibTrans" cxnId="{6CB977B6-AAC0-47C1-9C61-2B073F1F0F8F}">
      <dgm:prSet custT="1"/>
      <dgm:spPr/>
      <dgm:t>
        <a:bodyPr/>
        <a:lstStyle/>
        <a:p>
          <a:pPr algn="ctr"/>
          <a:r>
            <a:rPr lang="en-ZA" sz="1100" b="1" dirty="0" smtClean="0"/>
            <a:t>1 x Supervisor </a:t>
          </a:r>
          <a:endParaRPr lang="en-ZA" sz="1100" b="1" dirty="0"/>
        </a:p>
      </dgm:t>
    </dgm:pt>
    <dgm:pt modelId="{E13864A6-7F96-4D25-AE53-0CA86BC52A36}">
      <dgm:prSet custT="1"/>
      <dgm:spPr/>
      <dgm:t>
        <a:bodyPr/>
        <a:lstStyle/>
        <a:p>
          <a:r>
            <a:rPr lang="en-ZA" sz="1200" b="1" dirty="0" smtClean="0"/>
            <a:t>Electricity: Marquard &amp; Senekal </a:t>
          </a:r>
          <a:endParaRPr lang="en-ZA" sz="1200" b="1" dirty="0"/>
        </a:p>
      </dgm:t>
    </dgm:pt>
    <dgm:pt modelId="{F40D5B48-F02C-4A1A-8BB9-5D0AE2649D90}" type="parTrans" cxnId="{DE899647-2431-4E9D-ACCC-4C97942F61D7}">
      <dgm:prSet/>
      <dgm:spPr/>
      <dgm:t>
        <a:bodyPr/>
        <a:lstStyle/>
        <a:p>
          <a:endParaRPr lang="en-ZA"/>
        </a:p>
      </dgm:t>
    </dgm:pt>
    <dgm:pt modelId="{61EAA15C-E597-49CE-A52B-00888EE71426}" type="sibTrans" cxnId="{DE899647-2431-4E9D-ACCC-4C97942F61D7}">
      <dgm:prSet custT="1"/>
      <dgm:spPr/>
      <dgm:t>
        <a:bodyPr/>
        <a:lstStyle/>
        <a:p>
          <a:pPr algn="ctr"/>
          <a:r>
            <a:rPr lang="en-ZA" sz="1100" b="1" dirty="0" smtClean="0"/>
            <a:t>1 x Supervisor </a:t>
          </a:r>
          <a:endParaRPr lang="en-ZA" sz="1100" b="1" dirty="0"/>
        </a:p>
      </dgm:t>
    </dgm:pt>
    <dgm:pt modelId="{BA466258-0371-4041-8D7E-3CDD38D833C9}">
      <dgm:prSet custT="1"/>
      <dgm:spPr/>
      <dgm:t>
        <a:bodyPr/>
        <a:lstStyle/>
        <a:p>
          <a:r>
            <a:rPr lang="en-ZA" sz="1200" b="1" dirty="0" smtClean="0"/>
            <a:t>Electricity: Ficksburg</a:t>
          </a:r>
          <a:endParaRPr lang="en-ZA" sz="1200" b="1" dirty="0"/>
        </a:p>
      </dgm:t>
    </dgm:pt>
    <dgm:pt modelId="{4BA6A0EC-8F72-4EF0-81BE-E475E1BD9A8D}" type="parTrans" cxnId="{B8AD3277-477A-463E-A987-26E1D23D5BCE}">
      <dgm:prSet/>
      <dgm:spPr/>
      <dgm:t>
        <a:bodyPr/>
        <a:lstStyle/>
        <a:p>
          <a:endParaRPr lang="en-ZA"/>
        </a:p>
      </dgm:t>
    </dgm:pt>
    <dgm:pt modelId="{5BF30D7F-9099-4BBB-8DCE-8746FC4340EB}" type="sibTrans" cxnId="{B8AD3277-477A-463E-A987-26E1D23D5BCE}">
      <dgm:prSet custT="1"/>
      <dgm:spPr/>
      <dgm:t>
        <a:bodyPr/>
        <a:lstStyle/>
        <a:p>
          <a:pPr algn="ctr"/>
          <a:r>
            <a:rPr lang="en-ZA" sz="1100" b="1" dirty="0" smtClean="0"/>
            <a:t>Electrician (TL) </a:t>
          </a:r>
          <a:endParaRPr lang="en-ZA" sz="1100" b="1" dirty="0"/>
        </a:p>
      </dgm:t>
    </dgm:pt>
    <dgm:pt modelId="{08CE3491-1978-4791-8DB7-AFC33F762347}">
      <dgm:prSet custT="1"/>
      <dgm:spPr/>
      <dgm:t>
        <a:bodyPr/>
        <a:lstStyle/>
        <a:p>
          <a:r>
            <a:rPr lang="en-ZA" sz="1200" b="1" dirty="0" smtClean="0"/>
            <a:t>Electricity: Clocolan </a:t>
          </a:r>
          <a:endParaRPr lang="en-ZA" sz="1200" b="1" dirty="0"/>
        </a:p>
      </dgm:t>
    </dgm:pt>
    <dgm:pt modelId="{A3D03E11-8B32-430C-953C-B4C6A126DF15}" type="parTrans" cxnId="{36D8B2A9-0A8A-48AB-A039-E5091A14D187}">
      <dgm:prSet/>
      <dgm:spPr/>
      <dgm:t>
        <a:bodyPr/>
        <a:lstStyle/>
        <a:p>
          <a:endParaRPr lang="en-ZA"/>
        </a:p>
      </dgm:t>
    </dgm:pt>
    <dgm:pt modelId="{DB7CCC5B-71ED-4286-BA35-534D5AA50512}" type="sibTrans" cxnId="{36D8B2A9-0A8A-48AB-A039-E5091A14D187}">
      <dgm:prSet custT="1"/>
      <dgm:spPr/>
      <dgm:t>
        <a:bodyPr/>
        <a:lstStyle/>
        <a:p>
          <a:pPr algn="ctr"/>
          <a:r>
            <a:rPr lang="en-ZA" sz="1100" b="1" dirty="0" smtClean="0"/>
            <a:t>Electrician (TL)</a:t>
          </a:r>
          <a:endParaRPr lang="en-ZA" sz="1100" b="1" dirty="0"/>
        </a:p>
      </dgm:t>
    </dgm:pt>
    <dgm:pt modelId="{19B5CF85-44D8-474E-9719-21467CE275C7}">
      <dgm:prSet custT="1"/>
      <dgm:spPr/>
      <dgm:t>
        <a:bodyPr/>
        <a:lstStyle/>
        <a:p>
          <a:r>
            <a:rPr lang="en-ZA" sz="1200" b="1" dirty="0" smtClean="0"/>
            <a:t>Electricity: Marquard</a:t>
          </a:r>
          <a:endParaRPr lang="en-ZA" sz="1200" b="1" dirty="0"/>
        </a:p>
      </dgm:t>
    </dgm:pt>
    <dgm:pt modelId="{43CE2825-5438-46C5-96CD-F43A2B4C42E0}" type="parTrans" cxnId="{9A50FB78-9B1F-46AE-824E-C491C131387F}">
      <dgm:prSet/>
      <dgm:spPr/>
      <dgm:t>
        <a:bodyPr/>
        <a:lstStyle/>
        <a:p>
          <a:endParaRPr lang="en-ZA"/>
        </a:p>
      </dgm:t>
    </dgm:pt>
    <dgm:pt modelId="{A26B3811-FF40-45D6-A8AF-FD9B898CDF99}" type="sibTrans" cxnId="{9A50FB78-9B1F-46AE-824E-C491C131387F}">
      <dgm:prSet custT="1"/>
      <dgm:spPr/>
      <dgm:t>
        <a:bodyPr/>
        <a:lstStyle/>
        <a:p>
          <a:pPr algn="ctr"/>
          <a:r>
            <a:rPr lang="en-ZA" sz="1100" b="1" dirty="0" smtClean="0"/>
            <a:t>Electrician (TL)</a:t>
          </a:r>
          <a:endParaRPr lang="en-ZA" sz="1100" b="1" dirty="0"/>
        </a:p>
      </dgm:t>
    </dgm:pt>
    <dgm:pt modelId="{92C25A9D-BE6A-497D-9D02-200A082468A3}">
      <dgm:prSet custT="1"/>
      <dgm:spPr/>
      <dgm:t>
        <a:bodyPr/>
        <a:lstStyle/>
        <a:p>
          <a:r>
            <a:rPr lang="en-ZA" sz="1200" b="1" dirty="0" smtClean="0"/>
            <a:t>Electricity: Senekal </a:t>
          </a:r>
          <a:endParaRPr lang="en-ZA" sz="1200" b="1" dirty="0"/>
        </a:p>
      </dgm:t>
    </dgm:pt>
    <dgm:pt modelId="{AE9E5703-C34D-4BFD-BA5F-68E1138E93E8}" type="parTrans" cxnId="{91901D18-3EAC-4B06-A43A-5AD5E797A521}">
      <dgm:prSet/>
      <dgm:spPr/>
      <dgm:t>
        <a:bodyPr/>
        <a:lstStyle/>
        <a:p>
          <a:endParaRPr lang="en-ZA"/>
        </a:p>
      </dgm:t>
    </dgm:pt>
    <dgm:pt modelId="{DAC57FEA-6F5B-4647-974E-1F65BF019264}" type="sibTrans" cxnId="{91901D18-3EAC-4B06-A43A-5AD5E797A521}">
      <dgm:prSet custT="1"/>
      <dgm:spPr/>
      <dgm:t>
        <a:bodyPr/>
        <a:lstStyle/>
        <a:p>
          <a:pPr algn="ctr"/>
          <a:r>
            <a:rPr lang="en-ZA" sz="1100" b="1" dirty="0" smtClean="0"/>
            <a:t>Electrician (TL) </a:t>
          </a:r>
          <a:endParaRPr lang="en-ZA" sz="1100" b="1" dirty="0"/>
        </a:p>
      </dgm:t>
    </dgm:pt>
    <dgm:pt modelId="{AB11D980-98BA-4A54-A947-2E59A17098F4}" type="pres">
      <dgm:prSet presAssocID="{43200D27-22D2-4A54-A677-CA83228AA4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37F05C43-24FA-4AC0-84C4-227A371CF40D}" type="pres">
      <dgm:prSet presAssocID="{34E7E79E-EFC9-4556-8CE9-D87559BE076F}" presName="hierRoot1" presStyleCnt="0">
        <dgm:presLayoutVars>
          <dgm:hierBranch val="init"/>
        </dgm:presLayoutVars>
      </dgm:prSet>
      <dgm:spPr/>
    </dgm:pt>
    <dgm:pt modelId="{B9625A64-3169-45D9-89E6-0377AB7C904C}" type="pres">
      <dgm:prSet presAssocID="{34E7E79E-EFC9-4556-8CE9-D87559BE076F}" presName="rootComposite1" presStyleCnt="0"/>
      <dgm:spPr/>
    </dgm:pt>
    <dgm:pt modelId="{6C1CD386-8AD2-4F4A-9264-85F3C5D4F4B0}" type="pres">
      <dgm:prSet presAssocID="{34E7E79E-EFC9-4556-8CE9-D87559BE076F}" presName="rootText1" presStyleLbl="node0" presStyleIdx="0" presStyleCnt="1" custScaleX="110570" custScaleY="94829" custLinFactNeighborX="78" custLinFactNeighborY="-3351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ECDB629E-A74A-44B4-B26B-21C3A9433A27}" type="pres">
      <dgm:prSet presAssocID="{34E7E79E-EFC9-4556-8CE9-D87559BE076F}" presName="titleText1" presStyleLbl="fgAcc0" presStyleIdx="0" presStyleCnt="1" custScaleX="81227" custScaleY="98333" custLinFactNeighborX="27238" custLinFactNeighborY="-4907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AEB7C91C-01D1-4DCC-BCC2-62A4F17FBBB0}" type="pres">
      <dgm:prSet presAssocID="{34E7E79E-EFC9-4556-8CE9-D87559BE076F}" presName="rootConnector1" presStyleLbl="node1" presStyleIdx="0" presStyleCnt="6"/>
      <dgm:spPr/>
      <dgm:t>
        <a:bodyPr/>
        <a:lstStyle/>
        <a:p>
          <a:endParaRPr lang="en-ZA"/>
        </a:p>
      </dgm:t>
    </dgm:pt>
    <dgm:pt modelId="{8EBC8F81-A51B-45F8-AEB2-48AA211157AA}" type="pres">
      <dgm:prSet presAssocID="{34E7E79E-EFC9-4556-8CE9-D87559BE076F}" presName="hierChild2" presStyleCnt="0"/>
      <dgm:spPr/>
    </dgm:pt>
    <dgm:pt modelId="{B91B6782-9366-4DDF-815B-AD45C8814C6B}" type="pres">
      <dgm:prSet presAssocID="{CDF3D86E-13EA-4B85-839D-7EAFEFB4E8E0}" presName="Name37" presStyleLbl="parChTrans1D2" presStyleIdx="0" presStyleCnt="2"/>
      <dgm:spPr/>
      <dgm:t>
        <a:bodyPr/>
        <a:lstStyle/>
        <a:p>
          <a:endParaRPr lang="en-ZA"/>
        </a:p>
      </dgm:t>
    </dgm:pt>
    <dgm:pt modelId="{695AC351-2AFF-4B4B-A9BC-700E63EB59F0}" type="pres">
      <dgm:prSet presAssocID="{7BDC51C1-15FE-4077-8A41-D060100B7F67}" presName="hierRoot2" presStyleCnt="0">
        <dgm:presLayoutVars>
          <dgm:hierBranch val="init"/>
        </dgm:presLayoutVars>
      </dgm:prSet>
      <dgm:spPr/>
    </dgm:pt>
    <dgm:pt modelId="{47B67C04-A167-44C2-B917-F188C0B481E6}" type="pres">
      <dgm:prSet presAssocID="{7BDC51C1-15FE-4077-8A41-D060100B7F67}" presName="rootComposite" presStyleCnt="0"/>
      <dgm:spPr/>
    </dgm:pt>
    <dgm:pt modelId="{F3A6AF99-DF00-4F53-AE77-F3F082A1173A}" type="pres">
      <dgm:prSet presAssocID="{7BDC51C1-15FE-4077-8A41-D060100B7F67}" presName="rootText" presStyleLbl="node1" presStyleIdx="0" presStyleCnt="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6E230EB8-AFF6-46BB-ADED-1E1BB2A6EE0C}" type="pres">
      <dgm:prSet presAssocID="{7BDC51C1-15FE-4077-8A41-D060100B7F67}" presName="titleText2" presStyleLbl="fgAcc1" presStyleIdx="0" presStyleCnt="6" custLinFactNeighborX="-4388" custLinFactNeighborY="995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BDAF3FF-D387-4487-A2FE-871BA92EA9EB}" type="pres">
      <dgm:prSet presAssocID="{7BDC51C1-15FE-4077-8A41-D060100B7F67}" presName="rootConnector" presStyleLbl="node2" presStyleIdx="0" presStyleCnt="0"/>
      <dgm:spPr/>
      <dgm:t>
        <a:bodyPr/>
        <a:lstStyle/>
        <a:p>
          <a:endParaRPr lang="en-ZA"/>
        </a:p>
      </dgm:t>
    </dgm:pt>
    <dgm:pt modelId="{A9E457E0-99EF-45DA-802F-78EE14E19E5C}" type="pres">
      <dgm:prSet presAssocID="{7BDC51C1-15FE-4077-8A41-D060100B7F67}" presName="hierChild4" presStyleCnt="0"/>
      <dgm:spPr/>
    </dgm:pt>
    <dgm:pt modelId="{99E2A0C1-A0CB-4F56-A59D-215E0E7EE27C}" type="pres">
      <dgm:prSet presAssocID="{4BA6A0EC-8F72-4EF0-81BE-E475E1BD9A8D}" presName="Name37" presStyleLbl="parChTrans1D3" presStyleIdx="0" presStyleCnt="4"/>
      <dgm:spPr/>
      <dgm:t>
        <a:bodyPr/>
        <a:lstStyle/>
        <a:p>
          <a:endParaRPr lang="en-ZA"/>
        </a:p>
      </dgm:t>
    </dgm:pt>
    <dgm:pt modelId="{C4232A2F-5360-48FC-B1F8-1A7B64195259}" type="pres">
      <dgm:prSet presAssocID="{BA466258-0371-4041-8D7E-3CDD38D833C9}" presName="hierRoot2" presStyleCnt="0">
        <dgm:presLayoutVars>
          <dgm:hierBranch val="init"/>
        </dgm:presLayoutVars>
      </dgm:prSet>
      <dgm:spPr/>
    </dgm:pt>
    <dgm:pt modelId="{06169C64-26F5-40BC-BAEA-5B15893089F5}" type="pres">
      <dgm:prSet presAssocID="{BA466258-0371-4041-8D7E-3CDD38D833C9}" presName="rootComposite" presStyleCnt="0"/>
      <dgm:spPr/>
    </dgm:pt>
    <dgm:pt modelId="{0B68C84D-FCEE-4BCB-A207-8C44702FB2A0}" type="pres">
      <dgm:prSet presAssocID="{BA466258-0371-4041-8D7E-3CDD38D833C9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ECE217AF-2DB5-420B-B7CD-AC10CD15167A}" type="pres">
      <dgm:prSet presAssocID="{BA466258-0371-4041-8D7E-3CDD38D833C9}" presName="titleText2" presStyleLbl="fgAcc1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DBDAE8E-5089-40FB-BA3A-0E3440CC0FDE}" type="pres">
      <dgm:prSet presAssocID="{BA466258-0371-4041-8D7E-3CDD38D833C9}" presName="rootConnector" presStyleLbl="node3" presStyleIdx="0" presStyleCnt="0"/>
      <dgm:spPr/>
      <dgm:t>
        <a:bodyPr/>
        <a:lstStyle/>
        <a:p>
          <a:endParaRPr lang="en-ZA"/>
        </a:p>
      </dgm:t>
    </dgm:pt>
    <dgm:pt modelId="{DE25E84F-8642-4C17-BBA0-C6DC5B178C75}" type="pres">
      <dgm:prSet presAssocID="{BA466258-0371-4041-8D7E-3CDD38D833C9}" presName="hierChild4" presStyleCnt="0"/>
      <dgm:spPr/>
    </dgm:pt>
    <dgm:pt modelId="{3B24C601-ABE6-4BD2-AEFF-B3478E86CC92}" type="pres">
      <dgm:prSet presAssocID="{BA466258-0371-4041-8D7E-3CDD38D833C9}" presName="hierChild5" presStyleCnt="0"/>
      <dgm:spPr/>
    </dgm:pt>
    <dgm:pt modelId="{9825BADA-2D1B-494C-A0F2-25AD210C011C}" type="pres">
      <dgm:prSet presAssocID="{A3D03E11-8B32-430C-953C-B4C6A126DF15}" presName="Name37" presStyleLbl="parChTrans1D3" presStyleIdx="1" presStyleCnt="4"/>
      <dgm:spPr/>
      <dgm:t>
        <a:bodyPr/>
        <a:lstStyle/>
        <a:p>
          <a:endParaRPr lang="en-ZA"/>
        </a:p>
      </dgm:t>
    </dgm:pt>
    <dgm:pt modelId="{BD87A91F-7DC6-495A-B671-337E0F4B7523}" type="pres">
      <dgm:prSet presAssocID="{08CE3491-1978-4791-8DB7-AFC33F762347}" presName="hierRoot2" presStyleCnt="0">
        <dgm:presLayoutVars>
          <dgm:hierBranch val="init"/>
        </dgm:presLayoutVars>
      </dgm:prSet>
      <dgm:spPr/>
    </dgm:pt>
    <dgm:pt modelId="{5556D028-0398-4E2E-B606-A63AC656B28F}" type="pres">
      <dgm:prSet presAssocID="{08CE3491-1978-4791-8DB7-AFC33F762347}" presName="rootComposite" presStyleCnt="0"/>
      <dgm:spPr/>
    </dgm:pt>
    <dgm:pt modelId="{F123F8DC-4166-475A-9DA0-697E7336C245}" type="pres">
      <dgm:prSet presAssocID="{08CE3491-1978-4791-8DB7-AFC33F762347}" presName="rootText" presStyleLbl="node1" presStyleIdx="2" presStyleCnt="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8415E712-E1F6-4A79-BD0A-47DB05DC9DEF}" type="pres">
      <dgm:prSet presAssocID="{08CE3491-1978-4791-8DB7-AFC33F762347}" presName="titleText2" presStyleLbl="fgAcc1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F47591D-54FA-45AE-9764-766B5EF8A19B}" type="pres">
      <dgm:prSet presAssocID="{08CE3491-1978-4791-8DB7-AFC33F762347}" presName="rootConnector" presStyleLbl="node3" presStyleIdx="0" presStyleCnt="0"/>
      <dgm:spPr/>
      <dgm:t>
        <a:bodyPr/>
        <a:lstStyle/>
        <a:p>
          <a:endParaRPr lang="en-ZA"/>
        </a:p>
      </dgm:t>
    </dgm:pt>
    <dgm:pt modelId="{36300312-E003-4A34-98A7-C73652EEC48B}" type="pres">
      <dgm:prSet presAssocID="{08CE3491-1978-4791-8DB7-AFC33F762347}" presName="hierChild4" presStyleCnt="0"/>
      <dgm:spPr/>
    </dgm:pt>
    <dgm:pt modelId="{76F67DB8-14ED-42D4-ACAE-E612E1F4EB04}" type="pres">
      <dgm:prSet presAssocID="{08CE3491-1978-4791-8DB7-AFC33F762347}" presName="hierChild5" presStyleCnt="0"/>
      <dgm:spPr/>
    </dgm:pt>
    <dgm:pt modelId="{B13010DB-44AD-4C1F-B7D2-7D35F5B0AA6F}" type="pres">
      <dgm:prSet presAssocID="{7BDC51C1-15FE-4077-8A41-D060100B7F67}" presName="hierChild5" presStyleCnt="0"/>
      <dgm:spPr/>
    </dgm:pt>
    <dgm:pt modelId="{80DC214E-B866-480E-9838-73210C6F451C}" type="pres">
      <dgm:prSet presAssocID="{F40D5B48-F02C-4A1A-8BB9-5D0AE2649D90}" presName="Name37" presStyleLbl="parChTrans1D2" presStyleIdx="1" presStyleCnt="2"/>
      <dgm:spPr/>
      <dgm:t>
        <a:bodyPr/>
        <a:lstStyle/>
        <a:p>
          <a:endParaRPr lang="en-ZA"/>
        </a:p>
      </dgm:t>
    </dgm:pt>
    <dgm:pt modelId="{328C2CD7-5216-472D-AA24-72514114A6F9}" type="pres">
      <dgm:prSet presAssocID="{E13864A6-7F96-4D25-AE53-0CA86BC52A36}" presName="hierRoot2" presStyleCnt="0">
        <dgm:presLayoutVars>
          <dgm:hierBranch val="init"/>
        </dgm:presLayoutVars>
      </dgm:prSet>
      <dgm:spPr/>
    </dgm:pt>
    <dgm:pt modelId="{87E11070-C934-4111-94F8-64CB647A1080}" type="pres">
      <dgm:prSet presAssocID="{E13864A6-7F96-4D25-AE53-0CA86BC52A36}" presName="rootComposite" presStyleCnt="0"/>
      <dgm:spPr/>
    </dgm:pt>
    <dgm:pt modelId="{53440E29-523E-48BE-8810-173FBB52583A}" type="pres">
      <dgm:prSet presAssocID="{E13864A6-7F96-4D25-AE53-0CA86BC52A36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39E00E9A-6D01-43A1-83A3-B9DC810E185F}" type="pres">
      <dgm:prSet presAssocID="{E13864A6-7F96-4D25-AE53-0CA86BC52A36}" presName="titleText2" presStyleLbl="fgAcc1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8E8F570C-C909-46C1-8488-C0B33BEEA411}" type="pres">
      <dgm:prSet presAssocID="{E13864A6-7F96-4D25-AE53-0CA86BC52A36}" presName="rootConnector" presStyleLbl="node2" presStyleIdx="0" presStyleCnt="0"/>
      <dgm:spPr/>
      <dgm:t>
        <a:bodyPr/>
        <a:lstStyle/>
        <a:p>
          <a:endParaRPr lang="en-ZA"/>
        </a:p>
      </dgm:t>
    </dgm:pt>
    <dgm:pt modelId="{3EEA58D9-65BF-4C9E-8CE1-C27EF30E34A2}" type="pres">
      <dgm:prSet presAssocID="{E13864A6-7F96-4D25-AE53-0CA86BC52A36}" presName="hierChild4" presStyleCnt="0"/>
      <dgm:spPr/>
    </dgm:pt>
    <dgm:pt modelId="{1CBE90BB-9714-4D3B-BCF7-A07018CC0585}" type="pres">
      <dgm:prSet presAssocID="{43CE2825-5438-46C5-96CD-F43A2B4C42E0}" presName="Name37" presStyleLbl="parChTrans1D3" presStyleIdx="2" presStyleCnt="4"/>
      <dgm:spPr/>
      <dgm:t>
        <a:bodyPr/>
        <a:lstStyle/>
        <a:p>
          <a:endParaRPr lang="en-ZA"/>
        </a:p>
      </dgm:t>
    </dgm:pt>
    <dgm:pt modelId="{909E2F15-888D-4D07-BAEA-A83AF8B9B882}" type="pres">
      <dgm:prSet presAssocID="{19B5CF85-44D8-474E-9719-21467CE275C7}" presName="hierRoot2" presStyleCnt="0">
        <dgm:presLayoutVars>
          <dgm:hierBranch val="init"/>
        </dgm:presLayoutVars>
      </dgm:prSet>
      <dgm:spPr/>
    </dgm:pt>
    <dgm:pt modelId="{93E36DEA-5420-489A-AE15-0E26BD955595}" type="pres">
      <dgm:prSet presAssocID="{19B5CF85-44D8-474E-9719-21467CE275C7}" presName="rootComposite" presStyleCnt="0"/>
      <dgm:spPr/>
    </dgm:pt>
    <dgm:pt modelId="{1E0F3AF5-0060-430B-A314-7292A72AF178}" type="pres">
      <dgm:prSet presAssocID="{19B5CF85-44D8-474E-9719-21467CE275C7}" presName="rootText" presStyleLbl="node1" presStyleIdx="4" presStyleCnt="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87376A10-5F8A-4A57-8271-59940A599A0B}" type="pres">
      <dgm:prSet presAssocID="{19B5CF85-44D8-474E-9719-21467CE275C7}" presName="titleText2" presStyleLbl="fgAcc1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FAC5CD-1783-4F35-8406-C0CA65D1744C}" type="pres">
      <dgm:prSet presAssocID="{19B5CF85-44D8-474E-9719-21467CE275C7}" presName="rootConnector" presStyleLbl="node3" presStyleIdx="0" presStyleCnt="0"/>
      <dgm:spPr/>
      <dgm:t>
        <a:bodyPr/>
        <a:lstStyle/>
        <a:p>
          <a:endParaRPr lang="en-ZA"/>
        </a:p>
      </dgm:t>
    </dgm:pt>
    <dgm:pt modelId="{7D049A84-0FB6-43AC-941E-7D706EDE3DEE}" type="pres">
      <dgm:prSet presAssocID="{19B5CF85-44D8-474E-9719-21467CE275C7}" presName="hierChild4" presStyleCnt="0"/>
      <dgm:spPr/>
    </dgm:pt>
    <dgm:pt modelId="{8EFCE549-D1D0-4A82-A579-B02B052F363E}" type="pres">
      <dgm:prSet presAssocID="{19B5CF85-44D8-474E-9719-21467CE275C7}" presName="hierChild5" presStyleCnt="0"/>
      <dgm:spPr/>
    </dgm:pt>
    <dgm:pt modelId="{64A20422-237B-465F-BBE0-33B25F10D363}" type="pres">
      <dgm:prSet presAssocID="{AE9E5703-C34D-4BFD-BA5F-68E1138E93E8}" presName="Name37" presStyleLbl="parChTrans1D3" presStyleIdx="3" presStyleCnt="4"/>
      <dgm:spPr/>
      <dgm:t>
        <a:bodyPr/>
        <a:lstStyle/>
        <a:p>
          <a:endParaRPr lang="en-ZA"/>
        </a:p>
      </dgm:t>
    </dgm:pt>
    <dgm:pt modelId="{A378B174-8BC7-4915-B4BA-4900355FFB8C}" type="pres">
      <dgm:prSet presAssocID="{92C25A9D-BE6A-497D-9D02-200A082468A3}" presName="hierRoot2" presStyleCnt="0">
        <dgm:presLayoutVars>
          <dgm:hierBranch val="init"/>
        </dgm:presLayoutVars>
      </dgm:prSet>
      <dgm:spPr/>
    </dgm:pt>
    <dgm:pt modelId="{7C7999E6-5D94-4C0D-84D5-6963572D1547}" type="pres">
      <dgm:prSet presAssocID="{92C25A9D-BE6A-497D-9D02-200A082468A3}" presName="rootComposite" presStyleCnt="0"/>
      <dgm:spPr/>
    </dgm:pt>
    <dgm:pt modelId="{66877E05-2C96-448A-8C81-7AF881E8B84D}" type="pres">
      <dgm:prSet presAssocID="{92C25A9D-BE6A-497D-9D02-200A082468A3}" presName="rootText" presStyleLbl="node1" presStyleIdx="5" presStyleCnt="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658133A7-2875-4061-8D94-5A61A6369EB7}" type="pres">
      <dgm:prSet presAssocID="{92C25A9D-BE6A-497D-9D02-200A082468A3}" presName="titleText2" presStyleLbl="fgAcc1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D3584A2-5E09-41D3-9F95-1C14F01D3C67}" type="pres">
      <dgm:prSet presAssocID="{92C25A9D-BE6A-497D-9D02-200A082468A3}" presName="rootConnector" presStyleLbl="node3" presStyleIdx="0" presStyleCnt="0"/>
      <dgm:spPr/>
      <dgm:t>
        <a:bodyPr/>
        <a:lstStyle/>
        <a:p>
          <a:endParaRPr lang="en-ZA"/>
        </a:p>
      </dgm:t>
    </dgm:pt>
    <dgm:pt modelId="{34A8B20D-3E9D-4519-A90D-64DF627E946B}" type="pres">
      <dgm:prSet presAssocID="{92C25A9D-BE6A-497D-9D02-200A082468A3}" presName="hierChild4" presStyleCnt="0"/>
      <dgm:spPr/>
    </dgm:pt>
    <dgm:pt modelId="{4808CABF-29CC-4BE2-9562-B9B96B73C9C7}" type="pres">
      <dgm:prSet presAssocID="{92C25A9D-BE6A-497D-9D02-200A082468A3}" presName="hierChild5" presStyleCnt="0"/>
      <dgm:spPr/>
    </dgm:pt>
    <dgm:pt modelId="{28678895-47A5-4BC9-89D5-9C8EFD315E31}" type="pres">
      <dgm:prSet presAssocID="{E13864A6-7F96-4D25-AE53-0CA86BC52A36}" presName="hierChild5" presStyleCnt="0"/>
      <dgm:spPr/>
    </dgm:pt>
    <dgm:pt modelId="{BBDDA3D5-CF02-4995-8A38-F4474C5BD43A}" type="pres">
      <dgm:prSet presAssocID="{34E7E79E-EFC9-4556-8CE9-D87559BE076F}" presName="hierChild3" presStyleCnt="0"/>
      <dgm:spPr/>
    </dgm:pt>
  </dgm:ptLst>
  <dgm:cxnLst>
    <dgm:cxn modelId="{C1CA7B7F-E91F-4E59-9750-9990889E40E7}" type="presOf" srcId="{34E7E79E-EFC9-4556-8CE9-D87559BE076F}" destId="{6C1CD386-8AD2-4F4A-9264-85F3C5D4F4B0}" srcOrd="0" destOrd="0" presId="urn:microsoft.com/office/officeart/2008/layout/NameandTitleOrganizationalChart"/>
    <dgm:cxn modelId="{A504CA65-CDBB-4BF1-B6EA-6E80BF44181F}" type="presOf" srcId="{7BDC51C1-15FE-4077-8A41-D060100B7F67}" destId="{6BDAF3FF-D387-4487-A2FE-871BA92EA9EB}" srcOrd="1" destOrd="0" presId="urn:microsoft.com/office/officeart/2008/layout/NameandTitleOrganizationalChart"/>
    <dgm:cxn modelId="{5DE51875-BF19-4BD5-A8A7-3A8D70DC6F61}" type="presOf" srcId="{BA466258-0371-4041-8D7E-3CDD38D833C9}" destId="{9DBDAE8E-5089-40FB-BA3A-0E3440CC0FDE}" srcOrd="1" destOrd="0" presId="urn:microsoft.com/office/officeart/2008/layout/NameandTitleOrganizationalChart"/>
    <dgm:cxn modelId="{3CEF81B4-36BE-46DC-A439-1A343864155B}" type="presOf" srcId="{08CE3491-1978-4791-8DB7-AFC33F762347}" destId="{1F47591D-54FA-45AE-9764-766B5EF8A19B}" srcOrd="1" destOrd="0" presId="urn:microsoft.com/office/officeart/2008/layout/NameandTitleOrganizationalChart"/>
    <dgm:cxn modelId="{401B860F-7AEA-4C32-8AD0-93730D1E42E9}" type="presOf" srcId="{34E7E79E-EFC9-4556-8CE9-D87559BE076F}" destId="{AEB7C91C-01D1-4DCC-BCC2-62A4F17FBBB0}" srcOrd="1" destOrd="0" presId="urn:microsoft.com/office/officeart/2008/layout/NameandTitleOrganizationalChart"/>
    <dgm:cxn modelId="{91901D18-3EAC-4B06-A43A-5AD5E797A521}" srcId="{E13864A6-7F96-4D25-AE53-0CA86BC52A36}" destId="{92C25A9D-BE6A-497D-9D02-200A082468A3}" srcOrd="1" destOrd="0" parTransId="{AE9E5703-C34D-4BFD-BA5F-68E1138E93E8}" sibTransId="{DAC57FEA-6F5B-4647-974E-1F65BF019264}"/>
    <dgm:cxn modelId="{5FC2161C-FFC3-4F7D-B26F-F685B483D450}" type="presOf" srcId="{7BDC51C1-15FE-4077-8A41-D060100B7F67}" destId="{F3A6AF99-DF00-4F53-AE77-F3F082A1173A}" srcOrd="0" destOrd="0" presId="urn:microsoft.com/office/officeart/2008/layout/NameandTitleOrganizationalChart"/>
    <dgm:cxn modelId="{ECBC6012-4E2F-411C-A80E-C1FB52C702DD}" type="presOf" srcId="{AFD32E6E-CFC9-4F75-A07D-9C539A106AC7}" destId="{6E230EB8-AFF6-46BB-ADED-1E1BB2A6EE0C}" srcOrd="0" destOrd="0" presId="urn:microsoft.com/office/officeart/2008/layout/NameandTitleOrganizationalChart"/>
    <dgm:cxn modelId="{462E184E-9E62-4ED6-B0F8-7CC75D602B6A}" type="presOf" srcId="{08CE3491-1978-4791-8DB7-AFC33F762347}" destId="{F123F8DC-4166-475A-9DA0-697E7336C245}" srcOrd="0" destOrd="0" presId="urn:microsoft.com/office/officeart/2008/layout/NameandTitleOrganizationalChart"/>
    <dgm:cxn modelId="{F8F9C492-2B82-4C3E-8749-BF5080D36D7E}" type="presOf" srcId="{BA466258-0371-4041-8D7E-3CDD38D833C9}" destId="{0B68C84D-FCEE-4BCB-A207-8C44702FB2A0}" srcOrd="0" destOrd="0" presId="urn:microsoft.com/office/officeart/2008/layout/NameandTitleOrganizationalChart"/>
    <dgm:cxn modelId="{36417328-DEEC-4B71-A5B3-DF28259527B6}" type="presOf" srcId="{19B5CF85-44D8-474E-9719-21467CE275C7}" destId="{61FAC5CD-1783-4F35-8406-C0CA65D1744C}" srcOrd="1" destOrd="0" presId="urn:microsoft.com/office/officeart/2008/layout/NameandTitleOrganizationalChart"/>
    <dgm:cxn modelId="{20BCC170-B9B4-4973-B404-FB9BBF473585}" type="presOf" srcId="{AE9E5703-C34D-4BFD-BA5F-68E1138E93E8}" destId="{64A20422-237B-465F-BBE0-33B25F10D363}" srcOrd="0" destOrd="0" presId="urn:microsoft.com/office/officeart/2008/layout/NameandTitleOrganizationalChart"/>
    <dgm:cxn modelId="{7AFE9C39-7AEB-4FCB-9828-942D8DC8DD41}" srcId="{43200D27-22D2-4A54-A677-CA83228AA4E6}" destId="{34E7E79E-EFC9-4556-8CE9-D87559BE076F}" srcOrd="0" destOrd="0" parTransId="{54AE5A98-4354-4D20-BA1D-31D3AB1C8782}" sibTransId="{DE270B64-05B3-4F4C-81B6-A109727CB989}"/>
    <dgm:cxn modelId="{57A3F806-264F-44A6-AACF-1F5318E310D3}" type="presOf" srcId="{43CE2825-5438-46C5-96CD-F43A2B4C42E0}" destId="{1CBE90BB-9714-4D3B-BCF7-A07018CC0585}" srcOrd="0" destOrd="0" presId="urn:microsoft.com/office/officeart/2008/layout/NameandTitleOrganizationalChart"/>
    <dgm:cxn modelId="{DE899647-2431-4E9D-ACCC-4C97942F61D7}" srcId="{34E7E79E-EFC9-4556-8CE9-D87559BE076F}" destId="{E13864A6-7F96-4D25-AE53-0CA86BC52A36}" srcOrd="1" destOrd="0" parTransId="{F40D5B48-F02C-4A1A-8BB9-5D0AE2649D90}" sibTransId="{61EAA15C-E597-49CE-A52B-00888EE71426}"/>
    <dgm:cxn modelId="{A8282740-19B5-49CE-8920-1BF6B4E34069}" type="presOf" srcId="{43200D27-22D2-4A54-A677-CA83228AA4E6}" destId="{AB11D980-98BA-4A54-A947-2E59A17098F4}" srcOrd="0" destOrd="0" presId="urn:microsoft.com/office/officeart/2008/layout/NameandTitleOrganizationalChart"/>
    <dgm:cxn modelId="{87BC304F-A0AB-4940-A38E-F8DE2D7EB502}" type="presOf" srcId="{CDF3D86E-13EA-4B85-839D-7EAFEFB4E8E0}" destId="{B91B6782-9366-4DDF-815B-AD45C8814C6B}" srcOrd="0" destOrd="0" presId="urn:microsoft.com/office/officeart/2008/layout/NameandTitleOrganizationalChart"/>
    <dgm:cxn modelId="{B8AD3277-477A-463E-A987-26E1D23D5BCE}" srcId="{7BDC51C1-15FE-4077-8A41-D060100B7F67}" destId="{BA466258-0371-4041-8D7E-3CDD38D833C9}" srcOrd="0" destOrd="0" parTransId="{4BA6A0EC-8F72-4EF0-81BE-E475E1BD9A8D}" sibTransId="{5BF30D7F-9099-4BBB-8DCE-8746FC4340EB}"/>
    <dgm:cxn modelId="{3223B270-C123-440A-94E8-44574F2C81B3}" type="presOf" srcId="{F40D5B48-F02C-4A1A-8BB9-5D0AE2649D90}" destId="{80DC214E-B866-480E-9838-73210C6F451C}" srcOrd="0" destOrd="0" presId="urn:microsoft.com/office/officeart/2008/layout/NameandTitleOrganizationalChart"/>
    <dgm:cxn modelId="{00462E9C-EFB6-4385-AF0D-66DE524A71C4}" type="presOf" srcId="{DE270B64-05B3-4F4C-81B6-A109727CB989}" destId="{ECDB629E-A74A-44B4-B26B-21C3A9433A27}" srcOrd="0" destOrd="0" presId="urn:microsoft.com/office/officeart/2008/layout/NameandTitleOrganizationalChart"/>
    <dgm:cxn modelId="{401F526F-C6A3-4636-A192-EE66529D0FD4}" type="presOf" srcId="{19B5CF85-44D8-474E-9719-21467CE275C7}" destId="{1E0F3AF5-0060-430B-A314-7292A72AF178}" srcOrd="0" destOrd="0" presId="urn:microsoft.com/office/officeart/2008/layout/NameandTitleOrganizationalChart"/>
    <dgm:cxn modelId="{36D8B2A9-0A8A-48AB-A039-E5091A14D187}" srcId="{7BDC51C1-15FE-4077-8A41-D060100B7F67}" destId="{08CE3491-1978-4791-8DB7-AFC33F762347}" srcOrd="1" destOrd="0" parTransId="{A3D03E11-8B32-430C-953C-B4C6A126DF15}" sibTransId="{DB7CCC5B-71ED-4286-BA35-534D5AA50512}"/>
    <dgm:cxn modelId="{6CC191A6-9B7F-4D1E-82E2-3046549EE513}" type="presOf" srcId="{DAC57FEA-6F5B-4647-974E-1F65BF019264}" destId="{658133A7-2875-4061-8D94-5A61A6369EB7}" srcOrd="0" destOrd="0" presId="urn:microsoft.com/office/officeart/2008/layout/NameandTitleOrganizationalChart"/>
    <dgm:cxn modelId="{9A1F835F-E929-4F4F-A2BC-8F00DBDDA396}" type="presOf" srcId="{4BA6A0EC-8F72-4EF0-81BE-E475E1BD9A8D}" destId="{99E2A0C1-A0CB-4F56-A59D-215E0E7EE27C}" srcOrd="0" destOrd="0" presId="urn:microsoft.com/office/officeart/2008/layout/NameandTitleOrganizationalChart"/>
    <dgm:cxn modelId="{6CB977B6-AAC0-47C1-9C61-2B073F1F0F8F}" srcId="{34E7E79E-EFC9-4556-8CE9-D87559BE076F}" destId="{7BDC51C1-15FE-4077-8A41-D060100B7F67}" srcOrd="0" destOrd="0" parTransId="{CDF3D86E-13EA-4B85-839D-7EAFEFB4E8E0}" sibTransId="{AFD32E6E-CFC9-4F75-A07D-9C539A106AC7}"/>
    <dgm:cxn modelId="{249D6494-975A-4DF7-9D3A-C216136EA4E4}" type="presOf" srcId="{E13864A6-7F96-4D25-AE53-0CA86BC52A36}" destId="{8E8F570C-C909-46C1-8488-C0B33BEEA411}" srcOrd="1" destOrd="0" presId="urn:microsoft.com/office/officeart/2008/layout/NameandTitleOrganizationalChart"/>
    <dgm:cxn modelId="{3069666A-0B3E-4A90-99CB-F4B877BF3A8A}" type="presOf" srcId="{E13864A6-7F96-4D25-AE53-0CA86BC52A36}" destId="{53440E29-523E-48BE-8810-173FBB52583A}" srcOrd="0" destOrd="0" presId="urn:microsoft.com/office/officeart/2008/layout/NameandTitleOrganizationalChart"/>
    <dgm:cxn modelId="{1521F5D3-B6CA-4861-84DF-C9A6E36DF859}" type="presOf" srcId="{DB7CCC5B-71ED-4286-BA35-534D5AA50512}" destId="{8415E712-E1F6-4A79-BD0A-47DB05DC9DEF}" srcOrd="0" destOrd="0" presId="urn:microsoft.com/office/officeart/2008/layout/NameandTitleOrganizationalChart"/>
    <dgm:cxn modelId="{3A7EF17A-51B7-4213-8BA6-86078642D082}" type="presOf" srcId="{A3D03E11-8B32-430C-953C-B4C6A126DF15}" destId="{9825BADA-2D1B-494C-A0F2-25AD210C011C}" srcOrd="0" destOrd="0" presId="urn:microsoft.com/office/officeart/2008/layout/NameandTitleOrganizationalChart"/>
    <dgm:cxn modelId="{A045F2A3-9528-4856-BF68-3E005C6CF93D}" type="presOf" srcId="{92C25A9D-BE6A-497D-9D02-200A082468A3}" destId="{6D3584A2-5E09-41D3-9F95-1C14F01D3C67}" srcOrd="1" destOrd="0" presId="urn:microsoft.com/office/officeart/2008/layout/NameandTitleOrganizationalChart"/>
    <dgm:cxn modelId="{9A50FB78-9B1F-46AE-824E-C491C131387F}" srcId="{E13864A6-7F96-4D25-AE53-0CA86BC52A36}" destId="{19B5CF85-44D8-474E-9719-21467CE275C7}" srcOrd="0" destOrd="0" parTransId="{43CE2825-5438-46C5-96CD-F43A2B4C42E0}" sibTransId="{A26B3811-FF40-45D6-A8AF-FD9B898CDF99}"/>
    <dgm:cxn modelId="{4719C300-7A31-4435-A89F-0E6232EF912E}" type="presOf" srcId="{92C25A9D-BE6A-497D-9D02-200A082468A3}" destId="{66877E05-2C96-448A-8C81-7AF881E8B84D}" srcOrd="0" destOrd="0" presId="urn:microsoft.com/office/officeart/2008/layout/NameandTitleOrganizationalChart"/>
    <dgm:cxn modelId="{E80B3D18-29F9-450B-AD27-08B912FE5A60}" type="presOf" srcId="{61EAA15C-E597-49CE-A52B-00888EE71426}" destId="{39E00E9A-6D01-43A1-83A3-B9DC810E185F}" srcOrd="0" destOrd="0" presId="urn:microsoft.com/office/officeart/2008/layout/NameandTitleOrganizationalChart"/>
    <dgm:cxn modelId="{FEA80ACD-F00F-49FA-9DD8-C9525F0C2067}" type="presOf" srcId="{5BF30D7F-9099-4BBB-8DCE-8746FC4340EB}" destId="{ECE217AF-2DB5-420B-B7CD-AC10CD15167A}" srcOrd="0" destOrd="0" presId="urn:microsoft.com/office/officeart/2008/layout/NameandTitleOrganizationalChart"/>
    <dgm:cxn modelId="{7534C4AD-A0DA-46F3-8CB2-4766327F8D18}" type="presOf" srcId="{A26B3811-FF40-45D6-A8AF-FD9B898CDF99}" destId="{87376A10-5F8A-4A57-8271-59940A599A0B}" srcOrd="0" destOrd="0" presId="urn:microsoft.com/office/officeart/2008/layout/NameandTitleOrganizationalChart"/>
    <dgm:cxn modelId="{AD48FDAD-878F-49FA-BFFD-58D34280A2AB}" type="presParOf" srcId="{AB11D980-98BA-4A54-A947-2E59A17098F4}" destId="{37F05C43-24FA-4AC0-84C4-227A371CF40D}" srcOrd="0" destOrd="0" presId="urn:microsoft.com/office/officeart/2008/layout/NameandTitleOrganizationalChart"/>
    <dgm:cxn modelId="{B14D687B-7A65-4748-8932-5ED6D3104D11}" type="presParOf" srcId="{37F05C43-24FA-4AC0-84C4-227A371CF40D}" destId="{B9625A64-3169-45D9-89E6-0377AB7C904C}" srcOrd="0" destOrd="0" presId="urn:microsoft.com/office/officeart/2008/layout/NameandTitleOrganizationalChart"/>
    <dgm:cxn modelId="{6EEAE2C7-D7BD-4B8C-9FEC-0FACB09FF45E}" type="presParOf" srcId="{B9625A64-3169-45D9-89E6-0377AB7C904C}" destId="{6C1CD386-8AD2-4F4A-9264-85F3C5D4F4B0}" srcOrd="0" destOrd="0" presId="urn:microsoft.com/office/officeart/2008/layout/NameandTitleOrganizationalChart"/>
    <dgm:cxn modelId="{C68EA4D5-0672-444A-8F38-AEDA7AFC2140}" type="presParOf" srcId="{B9625A64-3169-45D9-89E6-0377AB7C904C}" destId="{ECDB629E-A74A-44B4-B26B-21C3A9433A27}" srcOrd="1" destOrd="0" presId="urn:microsoft.com/office/officeart/2008/layout/NameandTitleOrganizationalChart"/>
    <dgm:cxn modelId="{ABC68480-F567-4DCF-830D-1F1A99D56873}" type="presParOf" srcId="{B9625A64-3169-45D9-89E6-0377AB7C904C}" destId="{AEB7C91C-01D1-4DCC-BCC2-62A4F17FBBB0}" srcOrd="2" destOrd="0" presId="urn:microsoft.com/office/officeart/2008/layout/NameandTitleOrganizationalChart"/>
    <dgm:cxn modelId="{937203F4-FDA0-45D2-9DA0-AF60E03BCB41}" type="presParOf" srcId="{37F05C43-24FA-4AC0-84C4-227A371CF40D}" destId="{8EBC8F81-A51B-45F8-AEB2-48AA211157AA}" srcOrd="1" destOrd="0" presId="urn:microsoft.com/office/officeart/2008/layout/NameandTitleOrganizationalChart"/>
    <dgm:cxn modelId="{3049FFD7-B47A-4FE0-9183-0AFCFB223EAA}" type="presParOf" srcId="{8EBC8F81-A51B-45F8-AEB2-48AA211157AA}" destId="{B91B6782-9366-4DDF-815B-AD45C8814C6B}" srcOrd="0" destOrd="0" presId="urn:microsoft.com/office/officeart/2008/layout/NameandTitleOrganizationalChart"/>
    <dgm:cxn modelId="{FF1751F3-1C24-48DA-B5D9-89B95BB2D98C}" type="presParOf" srcId="{8EBC8F81-A51B-45F8-AEB2-48AA211157AA}" destId="{695AC351-2AFF-4B4B-A9BC-700E63EB59F0}" srcOrd="1" destOrd="0" presId="urn:microsoft.com/office/officeart/2008/layout/NameandTitleOrganizationalChart"/>
    <dgm:cxn modelId="{7487B182-727C-432E-95DB-169E96171323}" type="presParOf" srcId="{695AC351-2AFF-4B4B-A9BC-700E63EB59F0}" destId="{47B67C04-A167-44C2-B917-F188C0B481E6}" srcOrd="0" destOrd="0" presId="urn:microsoft.com/office/officeart/2008/layout/NameandTitleOrganizationalChart"/>
    <dgm:cxn modelId="{4884E9B9-CE0C-4144-A23F-93F59F51F0C4}" type="presParOf" srcId="{47B67C04-A167-44C2-B917-F188C0B481E6}" destId="{F3A6AF99-DF00-4F53-AE77-F3F082A1173A}" srcOrd="0" destOrd="0" presId="urn:microsoft.com/office/officeart/2008/layout/NameandTitleOrganizationalChart"/>
    <dgm:cxn modelId="{2EE4F6BB-5881-42BB-9C2A-A1B0210AE492}" type="presParOf" srcId="{47B67C04-A167-44C2-B917-F188C0B481E6}" destId="{6E230EB8-AFF6-46BB-ADED-1E1BB2A6EE0C}" srcOrd="1" destOrd="0" presId="urn:microsoft.com/office/officeart/2008/layout/NameandTitleOrganizationalChart"/>
    <dgm:cxn modelId="{76510F8B-B007-497C-BE98-322DF0D37077}" type="presParOf" srcId="{47B67C04-A167-44C2-B917-F188C0B481E6}" destId="{6BDAF3FF-D387-4487-A2FE-871BA92EA9EB}" srcOrd="2" destOrd="0" presId="urn:microsoft.com/office/officeart/2008/layout/NameandTitleOrganizationalChart"/>
    <dgm:cxn modelId="{5404890D-7A08-4382-BCCC-E7D56D9ED2F7}" type="presParOf" srcId="{695AC351-2AFF-4B4B-A9BC-700E63EB59F0}" destId="{A9E457E0-99EF-45DA-802F-78EE14E19E5C}" srcOrd="1" destOrd="0" presId="urn:microsoft.com/office/officeart/2008/layout/NameandTitleOrganizationalChart"/>
    <dgm:cxn modelId="{D9011700-C91B-4478-8E8E-645C7379AE6D}" type="presParOf" srcId="{A9E457E0-99EF-45DA-802F-78EE14E19E5C}" destId="{99E2A0C1-A0CB-4F56-A59D-215E0E7EE27C}" srcOrd="0" destOrd="0" presId="urn:microsoft.com/office/officeart/2008/layout/NameandTitleOrganizationalChart"/>
    <dgm:cxn modelId="{CEDC59B4-DB02-4F62-90E9-D273A210E42D}" type="presParOf" srcId="{A9E457E0-99EF-45DA-802F-78EE14E19E5C}" destId="{C4232A2F-5360-48FC-B1F8-1A7B64195259}" srcOrd="1" destOrd="0" presId="urn:microsoft.com/office/officeart/2008/layout/NameandTitleOrganizationalChart"/>
    <dgm:cxn modelId="{7C01A830-208F-4B2C-9A9E-5C4CA67BEE5A}" type="presParOf" srcId="{C4232A2F-5360-48FC-B1F8-1A7B64195259}" destId="{06169C64-26F5-40BC-BAEA-5B15893089F5}" srcOrd="0" destOrd="0" presId="urn:microsoft.com/office/officeart/2008/layout/NameandTitleOrganizationalChart"/>
    <dgm:cxn modelId="{A36880F7-FABA-4845-A4E4-DDC9136B0FA8}" type="presParOf" srcId="{06169C64-26F5-40BC-BAEA-5B15893089F5}" destId="{0B68C84D-FCEE-4BCB-A207-8C44702FB2A0}" srcOrd="0" destOrd="0" presId="urn:microsoft.com/office/officeart/2008/layout/NameandTitleOrganizationalChart"/>
    <dgm:cxn modelId="{3D5A01CF-2510-43C7-A3BD-C20F655C7C17}" type="presParOf" srcId="{06169C64-26F5-40BC-BAEA-5B15893089F5}" destId="{ECE217AF-2DB5-420B-B7CD-AC10CD15167A}" srcOrd="1" destOrd="0" presId="urn:microsoft.com/office/officeart/2008/layout/NameandTitleOrganizationalChart"/>
    <dgm:cxn modelId="{851758E9-8AC7-4A1B-A4B5-3CB5874438DB}" type="presParOf" srcId="{06169C64-26F5-40BC-BAEA-5B15893089F5}" destId="{9DBDAE8E-5089-40FB-BA3A-0E3440CC0FDE}" srcOrd="2" destOrd="0" presId="urn:microsoft.com/office/officeart/2008/layout/NameandTitleOrganizationalChart"/>
    <dgm:cxn modelId="{53BAFCEB-1018-432E-A257-2F59121DF110}" type="presParOf" srcId="{C4232A2F-5360-48FC-B1F8-1A7B64195259}" destId="{DE25E84F-8642-4C17-BBA0-C6DC5B178C75}" srcOrd="1" destOrd="0" presId="urn:microsoft.com/office/officeart/2008/layout/NameandTitleOrganizationalChart"/>
    <dgm:cxn modelId="{130BA506-5448-4C1F-837A-63B52E38E3E3}" type="presParOf" srcId="{C4232A2F-5360-48FC-B1F8-1A7B64195259}" destId="{3B24C601-ABE6-4BD2-AEFF-B3478E86CC92}" srcOrd="2" destOrd="0" presId="urn:microsoft.com/office/officeart/2008/layout/NameandTitleOrganizationalChart"/>
    <dgm:cxn modelId="{67E7508A-B3DA-4613-BB21-3D5DC003E28C}" type="presParOf" srcId="{A9E457E0-99EF-45DA-802F-78EE14E19E5C}" destId="{9825BADA-2D1B-494C-A0F2-25AD210C011C}" srcOrd="2" destOrd="0" presId="urn:microsoft.com/office/officeart/2008/layout/NameandTitleOrganizationalChart"/>
    <dgm:cxn modelId="{8B30F86B-B435-481A-87F2-EB1C46151016}" type="presParOf" srcId="{A9E457E0-99EF-45DA-802F-78EE14E19E5C}" destId="{BD87A91F-7DC6-495A-B671-337E0F4B7523}" srcOrd="3" destOrd="0" presId="urn:microsoft.com/office/officeart/2008/layout/NameandTitleOrganizationalChart"/>
    <dgm:cxn modelId="{57DB9E75-50A6-4B32-B00D-6AD2520BA5DB}" type="presParOf" srcId="{BD87A91F-7DC6-495A-B671-337E0F4B7523}" destId="{5556D028-0398-4E2E-B606-A63AC656B28F}" srcOrd="0" destOrd="0" presId="urn:microsoft.com/office/officeart/2008/layout/NameandTitleOrganizationalChart"/>
    <dgm:cxn modelId="{5164AF4D-435D-40C9-B438-4BD9F51D2442}" type="presParOf" srcId="{5556D028-0398-4E2E-B606-A63AC656B28F}" destId="{F123F8DC-4166-475A-9DA0-697E7336C245}" srcOrd="0" destOrd="0" presId="urn:microsoft.com/office/officeart/2008/layout/NameandTitleOrganizationalChart"/>
    <dgm:cxn modelId="{FC407472-D929-435D-B07D-6F37D51E56A1}" type="presParOf" srcId="{5556D028-0398-4E2E-B606-A63AC656B28F}" destId="{8415E712-E1F6-4A79-BD0A-47DB05DC9DEF}" srcOrd="1" destOrd="0" presId="urn:microsoft.com/office/officeart/2008/layout/NameandTitleOrganizationalChart"/>
    <dgm:cxn modelId="{C24C1539-6E97-4E07-95F6-7580620C87C9}" type="presParOf" srcId="{5556D028-0398-4E2E-B606-A63AC656B28F}" destId="{1F47591D-54FA-45AE-9764-766B5EF8A19B}" srcOrd="2" destOrd="0" presId="urn:microsoft.com/office/officeart/2008/layout/NameandTitleOrganizationalChart"/>
    <dgm:cxn modelId="{75B37606-EB8B-48E7-8CDF-4A14F1BB67FF}" type="presParOf" srcId="{BD87A91F-7DC6-495A-B671-337E0F4B7523}" destId="{36300312-E003-4A34-98A7-C73652EEC48B}" srcOrd="1" destOrd="0" presId="urn:microsoft.com/office/officeart/2008/layout/NameandTitleOrganizationalChart"/>
    <dgm:cxn modelId="{7E702E5C-807A-43C1-A6AA-C4E92E9B496A}" type="presParOf" srcId="{BD87A91F-7DC6-495A-B671-337E0F4B7523}" destId="{76F67DB8-14ED-42D4-ACAE-E612E1F4EB04}" srcOrd="2" destOrd="0" presId="urn:microsoft.com/office/officeart/2008/layout/NameandTitleOrganizationalChart"/>
    <dgm:cxn modelId="{BD0530CB-6C2C-4004-9483-14422E56AC6B}" type="presParOf" srcId="{695AC351-2AFF-4B4B-A9BC-700E63EB59F0}" destId="{B13010DB-44AD-4C1F-B7D2-7D35F5B0AA6F}" srcOrd="2" destOrd="0" presId="urn:microsoft.com/office/officeart/2008/layout/NameandTitleOrganizationalChart"/>
    <dgm:cxn modelId="{1C514837-7A5A-4048-B9D1-239F8B9E7BF9}" type="presParOf" srcId="{8EBC8F81-A51B-45F8-AEB2-48AA211157AA}" destId="{80DC214E-B866-480E-9838-73210C6F451C}" srcOrd="2" destOrd="0" presId="urn:microsoft.com/office/officeart/2008/layout/NameandTitleOrganizationalChart"/>
    <dgm:cxn modelId="{531B4247-7733-417A-8075-738D4AC4B63C}" type="presParOf" srcId="{8EBC8F81-A51B-45F8-AEB2-48AA211157AA}" destId="{328C2CD7-5216-472D-AA24-72514114A6F9}" srcOrd="3" destOrd="0" presId="urn:microsoft.com/office/officeart/2008/layout/NameandTitleOrganizationalChart"/>
    <dgm:cxn modelId="{24AC6CAA-A5D6-4B76-A3FD-75EBED7D0229}" type="presParOf" srcId="{328C2CD7-5216-472D-AA24-72514114A6F9}" destId="{87E11070-C934-4111-94F8-64CB647A1080}" srcOrd="0" destOrd="0" presId="urn:microsoft.com/office/officeart/2008/layout/NameandTitleOrganizationalChart"/>
    <dgm:cxn modelId="{1804434C-8E1D-4AF2-807C-F1DBAE7B0FDD}" type="presParOf" srcId="{87E11070-C934-4111-94F8-64CB647A1080}" destId="{53440E29-523E-48BE-8810-173FBB52583A}" srcOrd="0" destOrd="0" presId="urn:microsoft.com/office/officeart/2008/layout/NameandTitleOrganizationalChart"/>
    <dgm:cxn modelId="{1FEFAC66-70A4-4DDD-9A20-A9685BBA6E46}" type="presParOf" srcId="{87E11070-C934-4111-94F8-64CB647A1080}" destId="{39E00E9A-6D01-43A1-83A3-B9DC810E185F}" srcOrd="1" destOrd="0" presId="urn:microsoft.com/office/officeart/2008/layout/NameandTitleOrganizationalChart"/>
    <dgm:cxn modelId="{6272B5C2-690F-44DA-9604-F30FA01D4C1D}" type="presParOf" srcId="{87E11070-C934-4111-94F8-64CB647A1080}" destId="{8E8F570C-C909-46C1-8488-C0B33BEEA411}" srcOrd="2" destOrd="0" presId="urn:microsoft.com/office/officeart/2008/layout/NameandTitleOrganizationalChart"/>
    <dgm:cxn modelId="{4C3A6B14-9293-4BBE-BFD0-19874D18F2B8}" type="presParOf" srcId="{328C2CD7-5216-472D-AA24-72514114A6F9}" destId="{3EEA58D9-65BF-4C9E-8CE1-C27EF30E34A2}" srcOrd="1" destOrd="0" presId="urn:microsoft.com/office/officeart/2008/layout/NameandTitleOrganizationalChart"/>
    <dgm:cxn modelId="{32344F1E-3610-4AB1-BCB3-3DF102272072}" type="presParOf" srcId="{3EEA58D9-65BF-4C9E-8CE1-C27EF30E34A2}" destId="{1CBE90BB-9714-4D3B-BCF7-A07018CC0585}" srcOrd="0" destOrd="0" presId="urn:microsoft.com/office/officeart/2008/layout/NameandTitleOrganizationalChart"/>
    <dgm:cxn modelId="{6466686D-AEDF-4F07-AF34-156A84A7BA3D}" type="presParOf" srcId="{3EEA58D9-65BF-4C9E-8CE1-C27EF30E34A2}" destId="{909E2F15-888D-4D07-BAEA-A83AF8B9B882}" srcOrd="1" destOrd="0" presId="urn:microsoft.com/office/officeart/2008/layout/NameandTitleOrganizationalChart"/>
    <dgm:cxn modelId="{928118D2-818D-44DA-A150-8D172E86BD9E}" type="presParOf" srcId="{909E2F15-888D-4D07-BAEA-A83AF8B9B882}" destId="{93E36DEA-5420-489A-AE15-0E26BD955595}" srcOrd="0" destOrd="0" presId="urn:microsoft.com/office/officeart/2008/layout/NameandTitleOrganizationalChart"/>
    <dgm:cxn modelId="{8002C346-A6D3-4B1E-A937-AB00FE55F6A6}" type="presParOf" srcId="{93E36DEA-5420-489A-AE15-0E26BD955595}" destId="{1E0F3AF5-0060-430B-A314-7292A72AF178}" srcOrd="0" destOrd="0" presId="urn:microsoft.com/office/officeart/2008/layout/NameandTitleOrganizationalChart"/>
    <dgm:cxn modelId="{91F31249-C9D2-4909-AAD8-5FF9508F5483}" type="presParOf" srcId="{93E36DEA-5420-489A-AE15-0E26BD955595}" destId="{87376A10-5F8A-4A57-8271-59940A599A0B}" srcOrd="1" destOrd="0" presId="urn:microsoft.com/office/officeart/2008/layout/NameandTitleOrganizationalChart"/>
    <dgm:cxn modelId="{B3F73F22-00DC-4143-9D2E-DBD23E685CAE}" type="presParOf" srcId="{93E36DEA-5420-489A-AE15-0E26BD955595}" destId="{61FAC5CD-1783-4F35-8406-C0CA65D1744C}" srcOrd="2" destOrd="0" presId="urn:microsoft.com/office/officeart/2008/layout/NameandTitleOrganizationalChart"/>
    <dgm:cxn modelId="{5BF999B3-FCF5-4E94-A817-A439D4E336C1}" type="presParOf" srcId="{909E2F15-888D-4D07-BAEA-A83AF8B9B882}" destId="{7D049A84-0FB6-43AC-941E-7D706EDE3DEE}" srcOrd="1" destOrd="0" presId="urn:microsoft.com/office/officeart/2008/layout/NameandTitleOrganizationalChart"/>
    <dgm:cxn modelId="{5D835B81-C37F-4BF0-B5E8-93D5BB3FB698}" type="presParOf" srcId="{909E2F15-888D-4D07-BAEA-A83AF8B9B882}" destId="{8EFCE549-D1D0-4A82-A579-B02B052F363E}" srcOrd="2" destOrd="0" presId="urn:microsoft.com/office/officeart/2008/layout/NameandTitleOrganizationalChart"/>
    <dgm:cxn modelId="{BEC8CA6C-1183-49AF-81D6-B425B9084D7D}" type="presParOf" srcId="{3EEA58D9-65BF-4C9E-8CE1-C27EF30E34A2}" destId="{64A20422-237B-465F-BBE0-33B25F10D363}" srcOrd="2" destOrd="0" presId="urn:microsoft.com/office/officeart/2008/layout/NameandTitleOrganizationalChart"/>
    <dgm:cxn modelId="{D543EEDC-F11D-4003-BD34-B463B36D1D3B}" type="presParOf" srcId="{3EEA58D9-65BF-4C9E-8CE1-C27EF30E34A2}" destId="{A378B174-8BC7-4915-B4BA-4900355FFB8C}" srcOrd="3" destOrd="0" presId="urn:microsoft.com/office/officeart/2008/layout/NameandTitleOrganizationalChart"/>
    <dgm:cxn modelId="{7AEBCA06-8244-4CAE-8513-D6CCB7DD43FB}" type="presParOf" srcId="{A378B174-8BC7-4915-B4BA-4900355FFB8C}" destId="{7C7999E6-5D94-4C0D-84D5-6963572D1547}" srcOrd="0" destOrd="0" presId="urn:microsoft.com/office/officeart/2008/layout/NameandTitleOrganizationalChart"/>
    <dgm:cxn modelId="{B662485B-0AB6-4517-9E86-5D646091B4AE}" type="presParOf" srcId="{7C7999E6-5D94-4C0D-84D5-6963572D1547}" destId="{66877E05-2C96-448A-8C81-7AF881E8B84D}" srcOrd="0" destOrd="0" presId="urn:microsoft.com/office/officeart/2008/layout/NameandTitleOrganizationalChart"/>
    <dgm:cxn modelId="{CA46760F-DA0E-4F09-BACE-13493F1A61CE}" type="presParOf" srcId="{7C7999E6-5D94-4C0D-84D5-6963572D1547}" destId="{658133A7-2875-4061-8D94-5A61A6369EB7}" srcOrd="1" destOrd="0" presId="urn:microsoft.com/office/officeart/2008/layout/NameandTitleOrganizationalChart"/>
    <dgm:cxn modelId="{8D31C1A7-8259-4989-B4A8-FF26240EF7D9}" type="presParOf" srcId="{7C7999E6-5D94-4C0D-84D5-6963572D1547}" destId="{6D3584A2-5E09-41D3-9F95-1C14F01D3C67}" srcOrd="2" destOrd="0" presId="urn:microsoft.com/office/officeart/2008/layout/NameandTitleOrganizationalChart"/>
    <dgm:cxn modelId="{DD755397-0359-4F57-9618-932E6B335780}" type="presParOf" srcId="{A378B174-8BC7-4915-B4BA-4900355FFB8C}" destId="{34A8B20D-3E9D-4519-A90D-64DF627E946B}" srcOrd="1" destOrd="0" presId="urn:microsoft.com/office/officeart/2008/layout/NameandTitleOrganizationalChart"/>
    <dgm:cxn modelId="{3C8BD9F7-1DCB-4A1D-A082-DA8E4DAE8D91}" type="presParOf" srcId="{A378B174-8BC7-4915-B4BA-4900355FFB8C}" destId="{4808CABF-29CC-4BE2-9562-B9B96B73C9C7}" srcOrd="2" destOrd="0" presId="urn:microsoft.com/office/officeart/2008/layout/NameandTitleOrganizationalChart"/>
    <dgm:cxn modelId="{757440EA-DE06-483F-9696-2DC123F6E451}" type="presParOf" srcId="{328C2CD7-5216-472D-AA24-72514114A6F9}" destId="{28678895-47A5-4BC9-89D5-9C8EFD315E31}" srcOrd="2" destOrd="0" presId="urn:microsoft.com/office/officeart/2008/layout/NameandTitleOrganizationalChart"/>
    <dgm:cxn modelId="{8560A761-682A-4C1A-AF6A-41C0D1E85C49}" type="presParOf" srcId="{37F05C43-24FA-4AC0-84C4-227A371CF40D}" destId="{BBDDA3D5-CF02-4995-8A38-F4474C5BD4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Planning &amp; Property Management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Manager</a:t>
          </a:r>
          <a:endParaRPr lang="en-ZA" sz="12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100" b="1" dirty="0" smtClean="0"/>
            <a:t>1 x Admin Clerk</a:t>
          </a:r>
          <a:endParaRPr lang="en-ZA" sz="11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Spatial &amp; Land-use </a:t>
          </a:r>
        </a:p>
        <a:p>
          <a:r>
            <a:rPr lang="en-ZA" sz="1200" b="1" dirty="0" smtClean="0"/>
            <a:t>Planning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100" b="1" dirty="0" smtClean="0"/>
            <a:t>1 x Town Planner</a:t>
          </a:r>
          <a:endParaRPr lang="en-ZA" sz="1100" b="1" dirty="0"/>
        </a:p>
      </dgm:t>
    </dgm:pt>
    <dgm:pt modelId="{1A096C1F-5262-4558-B5FC-453A4CC12B11}">
      <dgm:prSet phldrT="[Text]" custT="1"/>
      <dgm:spPr/>
      <dgm:t>
        <a:bodyPr/>
        <a:lstStyle/>
        <a:p>
          <a:r>
            <a:rPr lang="en-ZA" sz="1200" b="1" dirty="0" smtClean="0"/>
            <a:t>Property &amp; Land Management</a:t>
          </a:r>
          <a:endParaRPr lang="en-ZA" sz="1200" b="1" dirty="0"/>
        </a:p>
      </dgm:t>
    </dgm:pt>
    <dgm:pt modelId="{72CE52FE-2626-4FE9-85EA-3D9C98069DCB}" type="parTrans" cxnId="{3AA7C9B6-D058-4EA5-A5FA-D8849127BFDC}">
      <dgm:prSet/>
      <dgm:spPr/>
      <dgm:t>
        <a:bodyPr/>
        <a:lstStyle/>
        <a:p>
          <a:endParaRPr lang="en-ZA"/>
        </a:p>
      </dgm:t>
    </dgm:pt>
    <dgm:pt modelId="{E454053D-C769-4041-A5DC-7EC6C419321E}" type="sibTrans" cxnId="{3AA7C9B6-D058-4EA5-A5FA-D8849127BFDC}">
      <dgm:prSet custT="1"/>
      <dgm:spPr/>
      <dgm:t>
        <a:bodyPr/>
        <a:lstStyle/>
        <a:p>
          <a:pPr algn="ctr"/>
          <a:r>
            <a:rPr lang="en-ZA" sz="1100" b="1" dirty="0" smtClean="0"/>
            <a:t>1 x Supervisor</a:t>
          </a:r>
          <a:endParaRPr lang="en-ZA" sz="11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/>
            <a:t>Human Settlements &amp; Facilities</a:t>
          </a:r>
          <a:endParaRPr lang="en-ZA" sz="1200" b="1" dirty="0"/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100" b="1" dirty="0" smtClean="0"/>
            <a:t>1 x Supervisor</a:t>
          </a:r>
          <a:endParaRPr lang="en-ZA" sz="11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63310" custScaleY="123708" custLinFactNeighborX="1033" custLinFactNeighborY="-4741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Y="144569" custLinFactNeighborX="43501" custLinFactNeighborY="426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4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3" custScaleX="132682" custLinFactNeighborX="-94464" custLinFactNeighborY="-954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3" custScaleX="140148" custLinFactX="-2747" custLinFactNeighborX="-100000" custLinFactNeighborY="-3128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542F377F-E765-4CC0-8291-A7C4393E3640}" type="pres">
      <dgm:prSet presAssocID="{72CE52FE-2626-4FE9-85EA-3D9C98069DCB}" presName="Name37" presStyleLbl="parChTrans1D2" presStyleIdx="1" presStyleCnt="4"/>
      <dgm:spPr/>
      <dgm:t>
        <a:bodyPr/>
        <a:lstStyle/>
        <a:p>
          <a:endParaRPr lang="en-ZA"/>
        </a:p>
      </dgm:t>
    </dgm:pt>
    <dgm:pt modelId="{BD0E6EE9-7829-4796-96BD-C32F090AF1C6}" type="pres">
      <dgm:prSet presAssocID="{1A096C1F-5262-4558-B5FC-453A4CC12B11}" presName="hierRoot2" presStyleCnt="0">
        <dgm:presLayoutVars>
          <dgm:hierBranch val="init"/>
        </dgm:presLayoutVars>
      </dgm:prSet>
      <dgm:spPr/>
    </dgm:pt>
    <dgm:pt modelId="{96F197F0-31BC-4190-BC72-704C4AC6018A}" type="pres">
      <dgm:prSet presAssocID="{1A096C1F-5262-4558-B5FC-453A4CC12B11}" presName="rootComposite" presStyleCnt="0"/>
      <dgm:spPr/>
    </dgm:pt>
    <dgm:pt modelId="{11E65821-CB58-4028-8E3C-96DD0E921851}" type="pres">
      <dgm:prSet presAssocID="{1A096C1F-5262-4558-B5FC-453A4CC12B11}" presName="rootText" presStyleLbl="node1" presStyleIdx="1" presStyleCnt="3" custScaleX="133076" custLinFactNeighborX="-10306" custLinFactNeighborY="-954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5C79ECF-6DD5-4A7B-BF19-EDA940BC14DB}" type="pres">
      <dgm:prSet presAssocID="{1A096C1F-5262-4558-B5FC-453A4CC12B11}" presName="titleText2" presStyleLbl="fgAcc1" presStyleIdx="1" presStyleCnt="3" custLinFactNeighborX="23787" custLinFactNeighborY="-3128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C3FA771-06BA-4C50-A628-DEB349DB39B5}" type="pres">
      <dgm:prSet presAssocID="{1A096C1F-5262-4558-B5FC-453A4CC12B1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7498A16-972A-481C-8BC0-7585FC45E24B}" type="pres">
      <dgm:prSet presAssocID="{1A096C1F-5262-4558-B5FC-453A4CC12B11}" presName="hierChild4" presStyleCnt="0"/>
      <dgm:spPr/>
    </dgm:pt>
    <dgm:pt modelId="{3F8809AE-4AD8-459D-A343-02B85AA72A69}" type="pres">
      <dgm:prSet presAssocID="{1A096C1F-5262-4558-B5FC-453A4CC12B1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2" presStyleCnt="4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2" presStyleCnt="3" custScaleX="127225" custLinFactNeighborX="63031" custLinFactNeighborY="-954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2" presStyleCnt="3" custLinFactNeighborX="80018" custLinFactNeighborY="-3128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3" presStyleCnt="4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X="108960" custScaleY="81110" custLinFactNeighborX="-13351" custLinFactNeighborY="-41019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117346" custScaleY="124530" custLinFactY="-59582" custLinFactNeighborX="-6217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A0414272-2AEB-4872-8122-8553CED3DC2E}" type="presOf" srcId="{50F1B284-CAFB-4997-BD8F-EAEC26B9589B}" destId="{79C3F380-4122-4B11-B588-A7ED5891A4A2}" srcOrd="0" destOrd="0" presId="urn:microsoft.com/office/officeart/2008/layout/NameandTitleOrganizationalChart"/>
    <dgm:cxn modelId="{E3D874A3-775C-4BC8-89CA-D378E634D1C1}" type="presOf" srcId="{1A096C1F-5262-4558-B5FC-453A4CC12B11}" destId="{11E65821-CB58-4028-8E3C-96DD0E921851}" srcOrd="0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26862287-45D7-4A8D-A6A0-B3076B84945C}" type="presOf" srcId="{EDA635C8-BC27-4E01-831D-7B6A7AFD832C}" destId="{B601E74C-3EE7-4660-A5BC-E5021C85E6EF}" srcOrd="0" destOrd="0" presId="urn:microsoft.com/office/officeart/2008/layout/NameandTitleOrganizationalChart"/>
    <dgm:cxn modelId="{51F62F0F-997C-4322-99B7-DE9E37D02DAF}" type="presOf" srcId="{E26D0140-60A6-46A1-A65D-53CE88E16729}" destId="{1E1772F4-EFE4-47BD-9A1B-0DFDCE553D4E}" srcOrd="0" destOrd="0" presId="urn:microsoft.com/office/officeart/2008/layout/NameandTitleOrganizationalChart"/>
    <dgm:cxn modelId="{9F8D6C47-634B-4BCF-A776-0D191E2B8ECC}" type="presOf" srcId="{F4D6F330-0BC4-40AA-A853-D1609A2E80F1}" destId="{FB0EBF0F-E00D-4938-A3A7-A80C835D94FE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3" destOrd="0" parTransId="{50D9A47B-0F16-4660-8AB7-9308E50F166E}" sibTransId="{DFB0AB05-A5FC-4E14-B0AF-9E10624AB3D9}"/>
    <dgm:cxn modelId="{65BECD75-5DD5-44B1-884B-D0515A516F33}" type="presOf" srcId="{45A835DA-C53C-468C-B8BF-8905888A6084}" destId="{C6270E00-8E63-43FE-B98C-E76B101242CD}" srcOrd="0" destOrd="0" presId="urn:microsoft.com/office/officeart/2008/layout/NameandTitleOrganizationalChart"/>
    <dgm:cxn modelId="{DAF28689-892E-4C0A-9603-CCCB849ECCB4}" type="presOf" srcId="{879DB2BF-A7AF-41C7-A913-81BD207A3CE1}" destId="{611A1E18-4525-4A8F-AAA6-BBCE55B216B7}" srcOrd="1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8D5BFF47-3A31-4801-B390-4D8F8CA77D4B}" type="presOf" srcId="{8EDB9CC8-76F9-440E-9283-7A55DCEBA384}" destId="{5D708B74-ACE9-453F-B044-635E9E7D4DD9}" srcOrd="0" destOrd="0" presId="urn:microsoft.com/office/officeart/2008/layout/NameandTitleOrganizationalChart"/>
    <dgm:cxn modelId="{898D1920-0ADC-4CE5-A673-0D5B01444645}" type="presOf" srcId="{72468D02-C1B0-4F13-93B1-9359D073663A}" destId="{0E9F403C-2710-480C-BDB9-6B15B91357D5}" srcOrd="1" destOrd="0" presId="urn:microsoft.com/office/officeart/2008/layout/NameandTitleOrganizationalChart"/>
    <dgm:cxn modelId="{AD3B099D-6424-45D7-BA66-EECA22783BCC}" type="presOf" srcId="{EA3744B9-4CB4-4522-A480-B2FF52FEA2E6}" destId="{20E1DEE7-E6A5-43FB-A42E-35A9D361FF20}" srcOrd="0" destOrd="0" presId="urn:microsoft.com/office/officeart/2008/layout/NameandTitleOrganizationalChart"/>
    <dgm:cxn modelId="{4489D5E4-8484-4B65-B8C9-5FE999BCDF8C}" type="presOf" srcId="{F4D6F330-0BC4-40AA-A853-D1609A2E80F1}" destId="{9562F89B-7714-467D-B5D8-43717D1EAF0C}" srcOrd="1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877E4938-FB0C-4707-95D7-03CFA98DA4AB}" type="presOf" srcId="{24C7AEBF-9890-4106-9BB8-893A32703788}" destId="{CDF2B098-54AB-4A34-B209-A8B14D88A5CE}" srcOrd="0" destOrd="0" presId="urn:microsoft.com/office/officeart/2008/layout/NameandTitleOrganizationalChart"/>
    <dgm:cxn modelId="{669322FB-1B20-49C7-90E1-F850BE3E01AD}" type="presOf" srcId="{24C7AEBF-9890-4106-9BB8-893A32703788}" destId="{C730CC2F-7AC8-42E6-8484-8782D1EC8F5B}" srcOrd="1" destOrd="0" presId="urn:microsoft.com/office/officeart/2008/layout/NameandTitleOrganizationalChart"/>
    <dgm:cxn modelId="{C1CD42A9-9962-4E19-9004-A5FD19680646}" type="presOf" srcId="{50D9A47B-0F16-4660-8AB7-9308E50F166E}" destId="{E43DA2C8-013C-4103-AE8B-ACA538BC0873}" srcOrd="0" destOrd="0" presId="urn:microsoft.com/office/officeart/2008/layout/NameandTitleOrganizationalChart"/>
    <dgm:cxn modelId="{3AA7C9B6-D058-4EA5-A5FA-D8849127BFDC}" srcId="{879DB2BF-A7AF-41C7-A913-81BD207A3CE1}" destId="{1A096C1F-5262-4558-B5FC-453A4CC12B11}" srcOrd="2" destOrd="0" parTransId="{72CE52FE-2626-4FE9-85EA-3D9C98069DCB}" sibTransId="{E454053D-C769-4041-A5DC-7EC6C419321E}"/>
    <dgm:cxn modelId="{EAFFCAFA-95DF-4EB3-AF73-A7EDA2FEF6D6}" type="presOf" srcId="{E454053D-C769-4041-A5DC-7EC6C419321E}" destId="{75C79ECF-6DD5-4A7B-BF19-EDA940BC14DB}" srcOrd="0" destOrd="0" presId="urn:microsoft.com/office/officeart/2008/layout/NameandTitleOrganizationalChart"/>
    <dgm:cxn modelId="{B6203913-AB3B-4F45-8309-5E3E52AAD585}" type="presOf" srcId="{72CE52FE-2626-4FE9-85EA-3D9C98069DCB}" destId="{542F377F-E765-4CC0-8291-A7C4393E3640}" srcOrd="0" destOrd="0" presId="urn:microsoft.com/office/officeart/2008/layout/NameandTitleOrganizationalChart"/>
    <dgm:cxn modelId="{40309E3B-72AE-4AE7-AB5C-A853EC6E34FF}" type="presOf" srcId="{72468D02-C1B0-4F13-93B1-9359D073663A}" destId="{97E9D2C7-7039-4FF8-8B23-69165CD2E60A}" srcOrd="0" destOrd="0" presId="urn:microsoft.com/office/officeart/2008/layout/NameandTitleOrganizationalChart"/>
    <dgm:cxn modelId="{F30ADE26-19A4-4C4B-91DB-5C95DEBC7720}" type="presOf" srcId="{DFB0AB05-A5FC-4E14-B0AF-9E10624AB3D9}" destId="{18026753-D20D-4251-AC0E-D53CF6BE4000}" srcOrd="0" destOrd="0" presId="urn:microsoft.com/office/officeart/2008/layout/NameandTitleOrganizationalChart"/>
    <dgm:cxn modelId="{F9BD7530-32A8-4903-B749-E39C690D2963}" type="presOf" srcId="{1A096C1F-5262-4558-B5FC-453A4CC12B11}" destId="{9C3FA771-06BA-4C50-A628-DEB349DB39B5}" srcOrd="1" destOrd="0" presId="urn:microsoft.com/office/officeart/2008/layout/NameandTitleOrganizationalChart"/>
    <dgm:cxn modelId="{CEA85B67-3756-4FEF-87DD-C4680A286C51}" type="presOf" srcId="{879DB2BF-A7AF-41C7-A913-81BD207A3CE1}" destId="{9A2A635C-94C6-4F73-8CE1-DC1AF2485572}" srcOrd="0" destOrd="0" presId="urn:microsoft.com/office/officeart/2008/layout/NameandTitleOrganizationalChart"/>
    <dgm:cxn modelId="{6E539095-6205-43AD-9B83-58D03BC214AA}" type="presParOf" srcId="{B601E74C-3EE7-4660-A5BC-E5021C85E6EF}" destId="{DBE5BE5E-BC47-40B9-B9EF-2D199C2B7485}" srcOrd="0" destOrd="0" presId="urn:microsoft.com/office/officeart/2008/layout/NameandTitleOrganizationalChart"/>
    <dgm:cxn modelId="{9CCA44F7-6B97-48AC-802A-91E2501EF6D8}" type="presParOf" srcId="{DBE5BE5E-BC47-40B9-B9EF-2D199C2B7485}" destId="{801185BB-B245-410E-98AB-4431D276F903}" srcOrd="0" destOrd="0" presId="urn:microsoft.com/office/officeart/2008/layout/NameandTitleOrganizationalChart"/>
    <dgm:cxn modelId="{500EAD71-9650-41C9-B00D-9986DD2E635E}" type="presParOf" srcId="{801185BB-B245-410E-98AB-4431D276F903}" destId="{9A2A635C-94C6-4F73-8CE1-DC1AF2485572}" srcOrd="0" destOrd="0" presId="urn:microsoft.com/office/officeart/2008/layout/NameandTitleOrganizationalChart"/>
    <dgm:cxn modelId="{1AC23000-A0AF-4495-AEE2-9118936CD192}" type="presParOf" srcId="{801185BB-B245-410E-98AB-4431D276F903}" destId="{20E1DEE7-E6A5-43FB-A42E-35A9D361FF20}" srcOrd="1" destOrd="0" presId="urn:microsoft.com/office/officeart/2008/layout/NameandTitleOrganizationalChart"/>
    <dgm:cxn modelId="{C9B6A0C2-101B-40C0-BC9A-594A979A3EF5}" type="presParOf" srcId="{801185BB-B245-410E-98AB-4431D276F903}" destId="{611A1E18-4525-4A8F-AAA6-BBCE55B216B7}" srcOrd="2" destOrd="0" presId="urn:microsoft.com/office/officeart/2008/layout/NameandTitleOrganizationalChart"/>
    <dgm:cxn modelId="{5566D07F-CBE3-48C5-A8C1-CF3649C704E4}" type="presParOf" srcId="{DBE5BE5E-BC47-40B9-B9EF-2D199C2B7485}" destId="{259A3D63-9961-4305-B5AD-A7557B55B39C}" srcOrd="1" destOrd="0" presId="urn:microsoft.com/office/officeart/2008/layout/NameandTitleOrganizationalChart"/>
    <dgm:cxn modelId="{745986D7-5678-42A8-B453-C8B130280443}" type="presParOf" srcId="{259A3D63-9961-4305-B5AD-A7557B55B39C}" destId="{5D708B74-ACE9-453F-B044-635E9E7D4DD9}" srcOrd="0" destOrd="0" presId="urn:microsoft.com/office/officeart/2008/layout/NameandTitleOrganizationalChart"/>
    <dgm:cxn modelId="{6C6F00BF-CF38-43E1-B44F-DD0E7713C080}" type="presParOf" srcId="{259A3D63-9961-4305-B5AD-A7557B55B39C}" destId="{666FA93E-7F22-439D-9C17-F019BB023FD1}" srcOrd="1" destOrd="0" presId="urn:microsoft.com/office/officeart/2008/layout/NameandTitleOrganizationalChart"/>
    <dgm:cxn modelId="{B54EB749-138D-4751-B73D-583070A57E0D}" type="presParOf" srcId="{666FA93E-7F22-439D-9C17-F019BB023FD1}" destId="{E59E8B22-1174-4CD1-92A1-86A246D678C6}" srcOrd="0" destOrd="0" presId="urn:microsoft.com/office/officeart/2008/layout/NameandTitleOrganizationalChart"/>
    <dgm:cxn modelId="{FAA223E0-B241-4448-A2A6-BC35CAFED2CA}" type="presParOf" srcId="{E59E8B22-1174-4CD1-92A1-86A246D678C6}" destId="{FB0EBF0F-E00D-4938-A3A7-A80C835D94FE}" srcOrd="0" destOrd="0" presId="urn:microsoft.com/office/officeart/2008/layout/NameandTitleOrganizationalChart"/>
    <dgm:cxn modelId="{0EE244A5-8FEC-4BB7-9658-2052B2DAF5E7}" type="presParOf" srcId="{E59E8B22-1174-4CD1-92A1-86A246D678C6}" destId="{79C3F380-4122-4B11-B588-A7ED5891A4A2}" srcOrd="1" destOrd="0" presId="urn:microsoft.com/office/officeart/2008/layout/NameandTitleOrganizationalChart"/>
    <dgm:cxn modelId="{56DB8A81-2118-436E-97DD-99DBBE04EB9B}" type="presParOf" srcId="{E59E8B22-1174-4CD1-92A1-86A246D678C6}" destId="{9562F89B-7714-467D-B5D8-43717D1EAF0C}" srcOrd="2" destOrd="0" presId="urn:microsoft.com/office/officeart/2008/layout/NameandTitleOrganizationalChart"/>
    <dgm:cxn modelId="{06F6499A-705F-4046-9377-18573621EC75}" type="presParOf" srcId="{666FA93E-7F22-439D-9C17-F019BB023FD1}" destId="{14C4DF90-8FFF-4507-AB50-F037C4B74151}" srcOrd="1" destOrd="0" presId="urn:microsoft.com/office/officeart/2008/layout/NameandTitleOrganizationalChart"/>
    <dgm:cxn modelId="{F0F66CCC-A583-4A9F-867F-1A88F5213BBF}" type="presParOf" srcId="{666FA93E-7F22-439D-9C17-F019BB023FD1}" destId="{B24247EB-D938-415C-B35D-E9E1D325B7CB}" srcOrd="2" destOrd="0" presId="urn:microsoft.com/office/officeart/2008/layout/NameandTitleOrganizationalChart"/>
    <dgm:cxn modelId="{8D1882EB-C385-4C78-AB21-2F9D0853147D}" type="presParOf" srcId="{259A3D63-9961-4305-B5AD-A7557B55B39C}" destId="{542F377F-E765-4CC0-8291-A7C4393E3640}" srcOrd="2" destOrd="0" presId="urn:microsoft.com/office/officeart/2008/layout/NameandTitleOrganizationalChart"/>
    <dgm:cxn modelId="{DBEE0085-A388-4018-97D9-222B221AA90A}" type="presParOf" srcId="{259A3D63-9961-4305-B5AD-A7557B55B39C}" destId="{BD0E6EE9-7829-4796-96BD-C32F090AF1C6}" srcOrd="3" destOrd="0" presId="urn:microsoft.com/office/officeart/2008/layout/NameandTitleOrganizationalChart"/>
    <dgm:cxn modelId="{CDFF9D61-0229-4326-B73F-57866146B97C}" type="presParOf" srcId="{BD0E6EE9-7829-4796-96BD-C32F090AF1C6}" destId="{96F197F0-31BC-4190-BC72-704C4AC6018A}" srcOrd="0" destOrd="0" presId="urn:microsoft.com/office/officeart/2008/layout/NameandTitleOrganizationalChart"/>
    <dgm:cxn modelId="{23B5F736-ED19-436A-BD68-7D7885A9F1CB}" type="presParOf" srcId="{96F197F0-31BC-4190-BC72-704C4AC6018A}" destId="{11E65821-CB58-4028-8E3C-96DD0E921851}" srcOrd="0" destOrd="0" presId="urn:microsoft.com/office/officeart/2008/layout/NameandTitleOrganizationalChart"/>
    <dgm:cxn modelId="{542050E4-B526-490E-8171-52DFD045634A}" type="presParOf" srcId="{96F197F0-31BC-4190-BC72-704C4AC6018A}" destId="{75C79ECF-6DD5-4A7B-BF19-EDA940BC14DB}" srcOrd="1" destOrd="0" presId="urn:microsoft.com/office/officeart/2008/layout/NameandTitleOrganizationalChart"/>
    <dgm:cxn modelId="{C0135871-F9F8-41D7-86FA-3B5647FD9DCD}" type="presParOf" srcId="{96F197F0-31BC-4190-BC72-704C4AC6018A}" destId="{9C3FA771-06BA-4C50-A628-DEB349DB39B5}" srcOrd="2" destOrd="0" presId="urn:microsoft.com/office/officeart/2008/layout/NameandTitleOrganizationalChart"/>
    <dgm:cxn modelId="{4FE85B2E-7BEB-4556-989A-662852F30442}" type="presParOf" srcId="{BD0E6EE9-7829-4796-96BD-C32F090AF1C6}" destId="{17498A16-972A-481C-8BC0-7585FC45E24B}" srcOrd="1" destOrd="0" presId="urn:microsoft.com/office/officeart/2008/layout/NameandTitleOrganizationalChart"/>
    <dgm:cxn modelId="{FA4E206F-6C3E-4826-833E-44E9755795F9}" type="presParOf" srcId="{BD0E6EE9-7829-4796-96BD-C32F090AF1C6}" destId="{3F8809AE-4AD8-459D-A343-02B85AA72A69}" srcOrd="2" destOrd="0" presId="urn:microsoft.com/office/officeart/2008/layout/NameandTitleOrganizationalChart"/>
    <dgm:cxn modelId="{A5B158DE-B1F2-44C5-97B6-F99AA9A85612}" type="presParOf" srcId="{259A3D63-9961-4305-B5AD-A7557B55B39C}" destId="{E43DA2C8-013C-4103-AE8B-ACA538BC0873}" srcOrd="4" destOrd="0" presId="urn:microsoft.com/office/officeart/2008/layout/NameandTitleOrganizationalChart"/>
    <dgm:cxn modelId="{9D6338FF-7E46-432F-AF3F-CFFC5A1E0D1D}" type="presParOf" srcId="{259A3D63-9961-4305-B5AD-A7557B55B39C}" destId="{2ACF981C-4543-4E95-82F3-53070EC88BCD}" srcOrd="5" destOrd="0" presId="urn:microsoft.com/office/officeart/2008/layout/NameandTitleOrganizationalChart"/>
    <dgm:cxn modelId="{D1C90C5F-AB79-4FC4-BE48-DD9FABD96F74}" type="presParOf" srcId="{2ACF981C-4543-4E95-82F3-53070EC88BCD}" destId="{ECFFA8D4-61DC-4F1A-8F87-8FF31555D999}" srcOrd="0" destOrd="0" presId="urn:microsoft.com/office/officeart/2008/layout/NameandTitleOrganizationalChart"/>
    <dgm:cxn modelId="{95B167EE-2D1C-41AA-9E84-55FB1113EE28}" type="presParOf" srcId="{ECFFA8D4-61DC-4F1A-8F87-8FF31555D999}" destId="{97E9D2C7-7039-4FF8-8B23-69165CD2E60A}" srcOrd="0" destOrd="0" presId="urn:microsoft.com/office/officeart/2008/layout/NameandTitleOrganizationalChart"/>
    <dgm:cxn modelId="{ADE3BDFA-5FCE-44F5-BD84-5F746E0CB7FB}" type="presParOf" srcId="{ECFFA8D4-61DC-4F1A-8F87-8FF31555D999}" destId="{18026753-D20D-4251-AC0E-D53CF6BE4000}" srcOrd="1" destOrd="0" presId="urn:microsoft.com/office/officeart/2008/layout/NameandTitleOrganizationalChart"/>
    <dgm:cxn modelId="{71362E52-25D8-49DF-8787-E70303F2E218}" type="presParOf" srcId="{ECFFA8D4-61DC-4F1A-8F87-8FF31555D999}" destId="{0E9F403C-2710-480C-BDB9-6B15B91357D5}" srcOrd="2" destOrd="0" presId="urn:microsoft.com/office/officeart/2008/layout/NameandTitleOrganizationalChart"/>
    <dgm:cxn modelId="{A64D4573-D5D3-4D5E-A616-6DA524C740FF}" type="presParOf" srcId="{2ACF981C-4543-4E95-82F3-53070EC88BCD}" destId="{809972A4-68C6-4D50-841E-C05481202F8C}" srcOrd="1" destOrd="0" presId="urn:microsoft.com/office/officeart/2008/layout/NameandTitleOrganizationalChart"/>
    <dgm:cxn modelId="{7DA2E6B2-05D3-4CD5-B4A9-58AE229D3FCC}" type="presParOf" srcId="{2ACF981C-4543-4E95-82F3-53070EC88BCD}" destId="{3FADDA9A-6C38-43D4-9618-F8D844504CCE}" srcOrd="2" destOrd="0" presId="urn:microsoft.com/office/officeart/2008/layout/NameandTitleOrganizationalChart"/>
    <dgm:cxn modelId="{645D3B80-3576-4E39-B596-B0197A743E65}" type="presParOf" srcId="{DBE5BE5E-BC47-40B9-B9EF-2D199C2B7485}" destId="{814E37FD-199C-4FC9-83E0-F4732AD17AD0}" srcOrd="2" destOrd="0" presId="urn:microsoft.com/office/officeart/2008/layout/NameandTitleOrganizationalChart"/>
    <dgm:cxn modelId="{3F32BE05-51E3-4468-ACA2-8F6DD4B62853}" type="presParOf" srcId="{814E37FD-199C-4FC9-83E0-F4732AD17AD0}" destId="{C6270E00-8E63-43FE-B98C-E76B101242CD}" srcOrd="0" destOrd="0" presId="urn:microsoft.com/office/officeart/2008/layout/NameandTitleOrganizationalChart"/>
    <dgm:cxn modelId="{A236CA8F-DCE6-441F-9D08-A551A54894A4}" type="presParOf" srcId="{814E37FD-199C-4FC9-83E0-F4732AD17AD0}" destId="{AE256369-C939-491B-AF03-ACD71DF6911B}" srcOrd="1" destOrd="0" presId="urn:microsoft.com/office/officeart/2008/layout/NameandTitleOrganizationalChart"/>
    <dgm:cxn modelId="{0927659F-958B-43DC-9F6B-A9B7493C2103}" type="presParOf" srcId="{AE256369-C939-491B-AF03-ACD71DF6911B}" destId="{D6215F25-75B6-4226-BF26-4389B5838500}" srcOrd="0" destOrd="0" presId="urn:microsoft.com/office/officeart/2008/layout/NameandTitleOrganizationalChart"/>
    <dgm:cxn modelId="{3D422E9B-56A8-484A-BAB3-521B51DA39A9}" type="presParOf" srcId="{D6215F25-75B6-4226-BF26-4389B5838500}" destId="{CDF2B098-54AB-4A34-B209-A8B14D88A5CE}" srcOrd="0" destOrd="0" presId="urn:microsoft.com/office/officeart/2008/layout/NameandTitleOrganizationalChart"/>
    <dgm:cxn modelId="{12F7E86A-7DD9-48B4-B480-E8505B236EB5}" type="presParOf" srcId="{D6215F25-75B6-4226-BF26-4389B5838500}" destId="{1E1772F4-EFE4-47BD-9A1B-0DFDCE553D4E}" srcOrd="1" destOrd="0" presId="urn:microsoft.com/office/officeart/2008/layout/NameandTitleOrganizationalChart"/>
    <dgm:cxn modelId="{555AF4F4-E344-4182-B839-B0AB1678C626}" type="presParOf" srcId="{D6215F25-75B6-4226-BF26-4389B5838500}" destId="{C730CC2F-7AC8-42E6-8484-8782D1EC8F5B}" srcOrd="2" destOrd="0" presId="urn:microsoft.com/office/officeart/2008/layout/NameandTitleOrganizationalChart"/>
    <dgm:cxn modelId="{AB098062-0131-418C-A5F0-444CF2B51226}" type="presParOf" srcId="{AE256369-C939-491B-AF03-ACD71DF6911B}" destId="{71B9D577-8DE3-41C8-8B49-26AF591EEC8C}" srcOrd="1" destOrd="0" presId="urn:microsoft.com/office/officeart/2008/layout/NameandTitleOrganizationalChart"/>
    <dgm:cxn modelId="{8D2B5626-AC74-4F27-B87F-E58C47C16E41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8353D90-9A51-4CB9-AEE4-DE55520A96C3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42D76EB-A84F-4B87-8ACF-072105BFEE41}">
      <dgm:prSet phldrT="[Text]" custT="1"/>
      <dgm:spPr/>
      <dgm:t>
        <a:bodyPr/>
        <a:lstStyle/>
        <a:p>
          <a:r>
            <a:rPr lang="en-ZA" sz="1400" b="1" dirty="0" smtClean="0"/>
            <a:t>Development Planning &amp; Social Security</a:t>
          </a:r>
          <a:endParaRPr lang="en-ZA" sz="1400" b="1" dirty="0"/>
        </a:p>
      </dgm:t>
    </dgm:pt>
    <dgm:pt modelId="{4FE7E6B8-FC1A-441E-AA3A-F44A723288DC}" type="parTrans" cxnId="{7F8B8B06-DEBD-4BD6-94B2-1B7614179636}">
      <dgm:prSet/>
      <dgm:spPr/>
      <dgm:t>
        <a:bodyPr/>
        <a:lstStyle/>
        <a:p>
          <a:endParaRPr lang="en-ZA"/>
        </a:p>
      </dgm:t>
    </dgm:pt>
    <dgm:pt modelId="{036B88B1-195F-4A1F-B5EE-8E572918A8BC}" type="sibTrans" cxnId="{7F8B8B06-DEBD-4BD6-94B2-1B7614179636}">
      <dgm:prSet custT="1"/>
      <dgm:spPr/>
      <dgm:t>
        <a:bodyPr/>
        <a:lstStyle/>
        <a:p>
          <a:pPr algn="ctr"/>
          <a:r>
            <a:rPr lang="en-ZA" sz="1200" b="1" dirty="0" smtClean="0"/>
            <a:t>Director</a:t>
          </a:r>
          <a:endParaRPr lang="en-ZA" sz="1200" b="1" dirty="0"/>
        </a:p>
      </dgm:t>
    </dgm:pt>
    <dgm:pt modelId="{411F4D46-93B7-45CF-B2DB-D1D80998800A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3A6BF5F7-AF82-4FD3-A91D-9E77DC913078}" type="parTrans" cxnId="{8146305F-C3A7-447F-8144-B11147F7B67E}">
      <dgm:prSet/>
      <dgm:spPr/>
      <dgm:t>
        <a:bodyPr/>
        <a:lstStyle/>
        <a:p>
          <a:endParaRPr lang="en-ZA"/>
        </a:p>
      </dgm:t>
    </dgm:pt>
    <dgm:pt modelId="{D3EF97B7-DF4E-4D9C-96F2-7B59EAEF467C}" type="sibTrans" cxnId="{8146305F-C3A7-447F-8144-B11147F7B67E}">
      <dgm:prSet custT="1"/>
      <dgm:spPr/>
      <dgm:t>
        <a:bodyPr/>
        <a:lstStyle/>
        <a:p>
          <a:pPr algn="ctr"/>
          <a:r>
            <a:rPr lang="en-ZA" sz="1200" b="1" dirty="0" smtClean="0"/>
            <a:t>1 x Secretary</a:t>
          </a:r>
          <a:endParaRPr lang="en-ZA" sz="1200" b="1" dirty="0"/>
        </a:p>
      </dgm:t>
    </dgm:pt>
    <dgm:pt modelId="{21334C79-CEFC-4C21-AEDD-F5CCB782D192}">
      <dgm:prSet phldrT="[Text]" custT="1"/>
      <dgm:spPr/>
      <dgm:t>
        <a:bodyPr/>
        <a:lstStyle/>
        <a:p>
          <a:r>
            <a:rPr lang="en-ZA" sz="1200" b="1" dirty="0" smtClean="0"/>
            <a:t>Public Safety</a:t>
          </a:r>
          <a:endParaRPr lang="en-ZA" sz="1200" b="1" dirty="0"/>
        </a:p>
      </dgm:t>
    </dgm:pt>
    <dgm:pt modelId="{291E8700-EA12-4805-AA25-2D31F3D6F629}" type="parTrans" cxnId="{B4123FED-8FDB-4A8C-94C0-456EF8D6514D}">
      <dgm:prSet/>
      <dgm:spPr/>
      <dgm:t>
        <a:bodyPr/>
        <a:lstStyle/>
        <a:p>
          <a:endParaRPr lang="en-ZA"/>
        </a:p>
      </dgm:t>
    </dgm:pt>
    <dgm:pt modelId="{5A2DA6E3-2406-435B-992B-82130A47A742}" type="sibTrans" cxnId="{B4123FED-8FDB-4A8C-94C0-456EF8D6514D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EDF7D7D6-3007-43E7-8A82-3E140A2063D8}">
      <dgm:prSet custT="1"/>
      <dgm:spPr/>
      <dgm:t>
        <a:bodyPr/>
        <a:lstStyle/>
        <a:p>
          <a:r>
            <a:rPr lang="en-ZA" sz="1200" b="1" dirty="0" smtClean="0"/>
            <a:t>Parks, Cemeteries &amp; Recreation</a:t>
          </a:r>
          <a:endParaRPr lang="en-ZA" sz="1200" b="1" dirty="0"/>
        </a:p>
      </dgm:t>
    </dgm:pt>
    <dgm:pt modelId="{DA57823D-1B7F-419D-9C0B-EF53494B5696}" type="parTrans" cxnId="{8FD1FBAB-7F74-488C-8C1C-B97BD7385981}">
      <dgm:prSet/>
      <dgm:spPr/>
      <dgm:t>
        <a:bodyPr/>
        <a:lstStyle/>
        <a:p>
          <a:endParaRPr lang="en-ZA"/>
        </a:p>
      </dgm:t>
    </dgm:pt>
    <dgm:pt modelId="{EFE8D994-DC5B-4826-874D-5A563DEA64B7}" type="sibTrans" cxnId="{8FD1FBAB-7F74-488C-8C1C-B97BD7385981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9F3D3CE6-AF23-415B-839A-46619B60E32B}">
      <dgm:prSet custT="1"/>
      <dgm:spPr/>
      <dgm:t>
        <a:bodyPr/>
        <a:lstStyle/>
        <a:p>
          <a:r>
            <a:rPr lang="en-ZA" sz="1200" b="1" dirty="0" smtClean="0"/>
            <a:t>LED &amp; Tourism Development</a:t>
          </a:r>
          <a:endParaRPr lang="en-ZA" sz="1200" b="1" dirty="0"/>
        </a:p>
      </dgm:t>
    </dgm:pt>
    <dgm:pt modelId="{7F6299CC-7AE0-431E-8B3D-5B225C76E807}" type="parTrans" cxnId="{C8D49442-65E5-4A23-83AC-0DDD9117D5CE}">
      <dgm:prSet/>
      <dgm:spPr/>
      <dgm:t>
        <a:bodyPr/>
        <a:lstStyle/>
        <a:p>
          <a:endParaRPr lang="en-ZA"/>
        </a:p>
      </dgm:t>
    </dgm:pt>
    <dgm:pt modelId="{3E7D4AAB-2C5B-4BDF-934E-30A3227F5170}" type="sibTrans" cxnId="{C8D49442-65E5-4A23-83AC-0DDD9117D5CE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2AAEE223-ABFF-4E18-BC94-0AA26AFA8D3F}">
      <dgm:prSet custT="1"/>
      <dgm:spPr/>
      <dgm:t>
        <a:bodyPr/>
        <a:lstStyle/>
        <a:p>
          <a:r>
            <a:rPr lang="en-ZA" sz="1200" b="1" dirty="0" smtClean="0"/>
            <a:t>Solid Waste</a:t>
          </a:r>
          <a:endParaRPr lang="en-ZA" sz="1200" b="1" dirty="0"/>
        </a:p>
      </dgm:t>
    </dgm:pt>
    <dgm:pt modelId="{647DBBA7-B6B7-4748-B561-B2D5EE7D3D4A}" type="parTrans" cxnId="{54AC4872-C31C-4895-BD73-8086B1CDB274}">
      <dgm:prSet/>
      <dgm:spPr/>
      <dgm:t>
        <a:bodyPr/>
        <a:lstStyle/>
        <a:p>
          <a:endParaRPr lang="en-ZA"/>
        </a:p>
      </dgm:t>
    </dgm:pt>
    <dgm:pt modelId="{FC6B2E95-F6D8-4095-BBF7-6B4D3EA34AC8}" type="sibTrans" cxnId="{54AC4872-C31C-4895-BD73-8086B1CDB274}">
      <dgm:prSet custT="1"/>
      <dgm:spPr/>
      <dgm:t>
        <a:bodyPr/>
        <a:lstStyle/>
        <a:p>
          <a:pPr algn="ctr"/>
          <a:r>
            <a:rPr lang="en-ZA" sz="1000" b="1" dirty="0" smtClean="0"/>
            <a:t>1 x Manager</a:t>
          </a:r>
          <a:endParaRPr lang="en-ZA" sz="1000" b="1" dirty="0"/>
        </a:p>
      </dgm:t>
    </dgm:pt>
    <dgm:pt modelId="{2E4D5426-9CDF-4964-B10D-FAFA97E9E606}" type="pres">
      <dgm:prSet presAssocID="{A8353D90-9A51-4CB9-AEE4-DE55520A96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A5E0998B-B0F7-4D24-AA9B-638D2E5EE482}" type="pres">
      <dgm:prSet presAssocID="{E42D76EB-A84F-4B87-8ACF-072105BFEE41}" presName="hierRoot1" presStyleCnt="0">
        <dgm:presLayoutVars>
          <dgm:hierBranch val="init"/>
        </dgm:presLayoutVars>
      </dgm:prSet>
      <dgm:spPr/>
    </dgm:pt>
    <dgm:pt modelId="{072EAB61-C7AD-4BB2-8EB2-451BBD6D8F9D}" type="pres">
      <dgm:prSet presAssocID="{E42D76EB-A84F-4B87-8ACF-072105BFEE41}" presName="rootComposite1" presStyleCnt="0"/>
      <dgm:spPr/>
    </dgm:pt>
    <dgm:pt modelId="{B1574118-276B-4316-8C14-2FAFB428335B}" type="pres">
      <dgm:prSet presAssocID="{E42D76EB-A84F-4B87-8ACF-072105BFEE41}" presName="rootText1" presStyleLbl="node0" presStyleIdx="0" presStyleCnt="1" custScaleX="208080" custScaleY="18059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F03E58D-CA42-456D-B382-B49FA7FFF347}" type="pres">
      <dgm:prSet presAssocID="{E42D76EB-A84F-4B87-8ACF-072105BFEE41}" presName="titleText1" presStyleLbl="fgAcc0" presStyleIdx="0" presStyleCnt="1" custScaleY="182180" custLinFactY="2985" custLinFactNeighborX="6543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9F7D118-F926-4F38-B247-0055C49F64B0}" type="pres">
      <dgm:prSet presAssocID="{E42D76EB-A84F-4B87-8ACF-072105BFEE41}" presName="rootConnector1" presStyleLbl="node1" presStyleIdx="0" presStyleCnt="4"/>
      <dgm:spPr/>
      <dgm:t>
        <a:bodyPr/>
        <a:lstStyle/>
        <a:p>
          <a:endParaRPr lang="en-ZA"/>
        </a:p>
      </dgm:t>
    </dgm:pt>
    <dgm:pt modelId="{FCA23108-BC6C-4A4E-9065-37673501DEA5}" type="pres">
      <dgm:prSet presAssocID="{E42D76EB-A84F-4B87-8ACF-072105BFEE41}" presName="hierChild2" presStyleCnt="0"/>
      <dgm:spPr/>
    </dgm:pt>
    <dgm:pt modelId="{6F279C02-C24A-4170-835F-8C1E0896F6D4}" type="pres">
      <dgm:prSet presAssocID="{291E8700-EA12-4805-AA25-2D31F3D6F629}" presName="Name37" presStyleLbl="parChTrans1D2" presStyleIdx="0" presStyleCnt="5"/>
      <dgm:spPr/>
      <dgm:t>
        <a:bodyPr/>
        <a:lstStyle/>
        <a:p>
          <a:endParaRPr lang="en-ZA"/>
        </a:p>
      </dgm:t>
    </dgm:pt>
    <dgm:pt modelId="{8682BA6A-BAAF-490F-89E0-73E3FF8646C0}" type="pres">
      <dgm:prSet presAssocID="{21334C79-CEFC-4C21-AEDD-F5CCB782D192}" presName="hierRoot2" presStyleCnt="0">
        <dgm:presLayoutVars>
          <dgm:hierBranch val="init"/>
        </dgm:presLayoutVars>
      </dgm:prSet>
      <dgm:spPr/>
    </dgm:pt>
    <dgm:pt modelId="{FEE8B070-6342-4D82-A8B8-F5DA2F00DEFC}" type="pres">
      <dgm:prSet presAssocID="{21334C79-CEFC-4C21-AEDD-F5CCB782D192}" presName="rootComposite" presStyleCnt="0"/>
      <dgm:spPr/>
    </dgm:pt>
    <dgm:pt modelId="{DE2A785B-08F5-4852-946B-AD92E6AADA30}" type="pres">
      <dgm:prSet presAssocID="{21334C79-CEFC-4C21-AEDD-F5CCB782D192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F01602BA-9529-4D10-A153-246E389693C2}" type="pres">
      <dgm:prSet presAssocID="{21334C79-CEFC-4C21-AEDD-F5CCB782D192}" presName="titleText2" presStyleLbl="fgAcc1" presStyleIdx="0" presStyleCnt="4" custLinFactNeighborX="-3504" custLinFactNeighborY="-451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C23BC2E-430B-4304-9666-261D16A979CD}" type="pres">
      <dgm:prSet presAssocID="{21334C79-CEFC-4C21-AEDD-F5CCB782D192}" presName="rootConnector" presStyleLbl="node2" presStyleIdx="0" presStyleCnt="0"/>
      <dgm:spPr/>
      <dgm:t>
        <a:bodyPr/>
        <a:lstStyle/>
        <a:p>
          <a:endParaRPr lang="en-ZA"/>
        </a:p>
      </dgm:t>
    </dgm:pt>
    <dgm:pt modelId="{D64F13E1-80F6-4FCC-A8B8-F2FD2ECCF669}" type="pres">
      <dgm:prSet presAssocID="{21334C79-CEFC-4C21-AEDD-F5CCB782D192}" presName="hierChild4" presStyleCnt="0"/>
      <dgm:spPr/>
    </dgm:pt>
    <dgm:pt modelId="{164A32DD-7A75-46DA-BB7F-B7759C6204DA}" type="pres">
      <dgm:prSet presAssocID="{21334C79-CEFC-4C21-AEDD-F5CCB782D192}" presName="hierChild5" presStyleCnt="0"/>
      <dgm:spPr/>
    </dgm:pt>
    <dgm:pt modelId="{4C00BCAC-B675-4934-A955-6357EA069F2E}" type="pres">
      <dgm:prSet presAssocID="{DA57823D-1B7F-419D-9C0B-EF53494B5696}" presName="Name37" presStyleLbl="parChTrans1D2" presStyleIdx="1" presStyleCnt="5"/>
      <dgm:spPr/>
      <dgm:t>
        <a:bodyPr/>
        <a:lstStyle/>
        <a:p>
          <a:endParaRPr lang="en-ZA"/>
        </a:p>
      </dgm:t>
    </dgm:pt>
    <dgm:pt modelId="{BF2C3CA6-EDF7-4839-9C53-907945D2997E}" type="pres">
      <dgm:prSet presAssocID="{EDF7D7D6-3007-43E7-8A82-3E140A2063D8}" presName="hierRoot2" presStyleCnt="0">
        <dgm:presLayoutVars>
          <dgm:hierBranch val="init"/>
        </dgm:presLayoutVars>
      </dgm:prSet>
      <dgm:spPr/>
    </dgm:pt>
    <dgm:pt modelId="{534C46CB-3FE1-4E5E-AF5A-6FDBC1DCB2C8}" type="pres">
      <dgm:prSet presAssocID="{EDF7D7D6-3007-43E7-8A82-3E140A2063D8}" presName="rootComposite" presStyleCnt="0"/>
      <dgm:spPr/>
    </dgm:pt>
    <dgm:pt modelId="{99F9DF95-AE96-4324-AEBB-19E6CD9A2A1B}" type="pres">
      <dgm:prSet presAssocID="{EDF7D7D6-3007-43E7-8A82-3E140A2063D8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5BD85935-AC46-4700-870A-9E28B76E99EF}" type="pres">
      <dgm:prSet presAssocID="{EDF7D7D6-3007-43E7-8A82-3E140A2063D8}" presName="titleText2" presStyleLbl="fgAcc1" presStyleIdx="1" presStyleCnt="4" custLinFactNeighborX="-59" custLinFactNeighborY="-451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07D95D1-3094-4310-95C0-BE76590A62D3}" type="pres">
      <dgm:prSet presAssocID="{EDF7D7D6-3007-43E7-8A82-3E140A2063D8}" presName="rootConnector" presStyleLbl="node2" presStyleIdx="0" presStyleCnt="0"/>
      <dgm:spPr/>
      <dgm:t>
        <a:bodyPr/>
        <a:lstStyle/>
        <a:p>
          <a:endParaRPr lang="en-ZA"/>
        </a:p>
      </dgm:t>
    </dgm:pt>
    <dgm:pt modelId="{2BF28CC9-9A26-4A5C-9635-55F0920878E2}" type="pres">
      <dgm:prSet presAssocID="{EDF7D7D6-3007-43E7-8A82-3E140A2063D8}" presName="hierChild4" presStyleCnt="0"/>
      <dgm:spPr/>
    </dgm:pt>
    <dgm:pt modelId="{3B158A6A-9565-4C98-9C3C-2701B38837DB}" type="pres">
      <dgm:prSet presAssocID="{EDF7D7D6-3007-43E7-8A82-3E140A2063D8}" presName="hierChild5" presStyleCnt="0"/>
      <dgm:spPr/>
    </dgm:pt>
    <dgm:pt modelId="{69EBD241-C301-4EFE-95EE-6F604E63D9F0}" type="pres">
      <dgm:prSet presAssocID="{647DBBA7-B6B7-4748-B561-B2D5EE7D3D4A}" presName="Name37" presStyleLbl="parChTrans1D2" presStyleIdx="2" presStyleCnt="5"/>
      <dgm:spPr/>
      <dgm:t>
        <a:bodyPr/>
        <a:lstStyle/>
        <a:p>
          <a:endParaRPr lang="en-ZA"/>
        </a:p>
      </dgm:t>
    </dgm:pt>
    <dgm:pt modelId="{311F0F39-F1D0-4820-BB2B-E9427ACB5800}" type="pres">
      <dgm:prSet presAssocID="{2AAEE223-ABFF-4E18-BC94-0AA26AFA8D3F}" presName="hierRoot2" presStyleCnt="0">
        <dgm:presLayoutVars>
          <dgm:hierBranch val="init"/>
        </dgm:presLayoutVars>
      </dgm:prSet>
      <dgm:spPr/>
    </dgm:pt>
    <dgm:pt modelId="{86D07099-DF26-4F9A-8C83-4C76CE3EE9F6}" type="pres">
      <dgm:prSet presAssocID="{2AAEE223-ABFF-4E18-BC94-0AA26AFA8D3F}" presName="rootComposite" presStyleCnt="0"/>
      <dgm:spPr/>
    </dgm:pt>
    <dgm:pt modelId="{E22179C5-0B93-4B41-A8AD-F972DAB59FBA}" type="pres">
      <dgm:prSet presAssocID="{2AAEE223-ABFF-4E18-BC94-0AA26AFA8D3F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A86B0CA9-9D6C-4B25-9F61-D1D9E7141119}" type="pres">
      <dgm:prSet presAssocID="{2AAEE223-ABFF-4E18-BC94-0AA26AFA8D3F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FD22CD-1504-4B34-82A2-ACFC71FE4644}" type="pres">
      <dgm:prSet presAssocID="{2AAEE223-ABFF-4E18-BC94-0AA26AFA8D3F}" presName="rootConnector" presStyleLbl="node2" presStyleIdx="0" presStyleCnt="0"/>
      <dgm:spPr/>
      <dgm:t>
        <a:bodyPr/>
        <a:lstStyle/>
        <a:p>
          <a:endParaRPr lang="en-ZA"/>
        </a:p>
      </dgm:t>
    </dgm:pt>
    <dgm:pt modelId="{44283B6A-FF31-48E6-9849-D272F31D6EF8}" type="pres">
      <dgm:prSet presAssocID="{2AAEE223-ABFF-4E18-BC94-0AA26AFA8D3F}" presName="hierChild4" presStyleCnt="0"/>
      <dgm:spPr/>
    </dgm:pt>
    <dgm:pt modelId="{B2BCF88F-5F8D-49B8-A336-660AEAC60DBF}" type="pres">
      <dgm:prSet presAssocID="{2AAEE223-ABFF-4E18-BC94-0AA26AFA8D3F}" presName="hierChild5" presStyleCnt="0"/>
      <dgm:spPr/>
    </dgm:pt>
    <dgm:pt modelId="{64835471-472F-4F1B-A1F5-5C0B27D5B82D}" type="pres">
      <dgm:prSet presAssocID="{7F6299CC-7AE0-431E-8B3D-5B225C76E807}" presName="Name37" presStyleLbl="parChTrans1D2" presStyleIdx="3" presStyleCnt="5"/>
      <dgm:spPr/>
      <dgm:t>
        <a:bodyPr/>
        <a:lstStyle/>
        <a:p>
          <a:endParaRPr lang="en-ZA"/>
        </a:p>
      </dgm:t>
    </dgm:pt>
    <dgm:pt modelId="{9F5B3449-C81D-428C-BA02-F311108D4B28}" type="pres">
      <dgm:prSet presAssocID="{9F3D3CE6-AF23-415B-839A-46619B60E32B}" presName="hierRoot2" presStyleCnt="0">
        <dgm:presLayoutVars>
          <dgm:hierBranch val="init"/>
        </dgm:presLayoutVars>
      </dgm:prSet>
      <dgm:spPr/>
    </dgm:pt>
    <dgm:pt modelId="{BE8C7BC4-9071-4809-A9AE-C02B07CD6CAE}" type="pres">
      <dgm:prSet presAssocID="{9F3D3CE6-AF23-415B-839A-46619B60E32B}" presName="rootComposite" presStyleCnt="0"/>
      <dgm:spPr/>
    </dgm:pt>
    <dgm:pt modelId="{7F62D366-C482-45F6-AB02-18451F1BF455}" type="pres">
      <dgm:prSet presAssocID="{9F3D3CE6-AF23-415B-839A-46619B60E32B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F7F0BD6-C601-469E-B021-80495F36045E}" type="pres">
      <dgm:prSet presAssocID="{9F3D3CE6-AF23-415B-839A-46619B60E32B}" presName="titleText2" presStyleLbl="fgAcc1" presStyleIdx="3" presStyleCnt="4" custLinFactNeighborX="-861" custLinFactNeighborY="-451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5E012AF1-7896-4CA1-9E1A-A8130F99F5B1}" type="pres">
      <dgm:prSet presAssocID="{9F3D3CE6-AF23-415B-839A-46619B60E32B}" presName="rootConnector" presStyleLbl="node2" presStyleIdx="0" presStyleCnt="0"/>
      <dgm:spPr/>
      <dgm:t>
        <a:bodyPr/>
        <a:lstStyle/>
        <a:p>
          <a:endParaRPr lang="en-ZA"/>
        </a:p>
      </dgm:t>
    </dgm:pt>
    <dgm:pt modelId="{082E1D2F-F8A0-4441-8ADC-A43DC986FFB9}" type="pres">
      <dgm:prSet presAssocID="{9F3D3CE6-AF23-415B-839A-46619B60E32B}" presName="hierChild4" presStyleCnt="0"/>
      <dgm:spPr/>
    </dgm:pt>
    <dgm:pt modelId="{8B569D20-F2BD-4568-8B08-C7041F78E0F0}" type="pres">
      <dgm:prSet presAssocID="{9F3D3CE6-AF23-415B-839A-46619B60E32B}" presName="hierChild5" presStyleCnt="0"/>
      <dgm:spPr/>
    </dgm:pt>
    <dgm:pt modelId="{C7EDC08A-ED08-4669-AE7F-FA54EA32893E}" type="pres">
      <dgm:prSet presAssocID="{E42D76EB-A84F-4B87-8ACF-072105BFEE41}" presName="hierChild3" presStyleCnt="0"/>
      <dgm:spPr/>
    </dgm:pt>
    <dgm:pt modelId="{A1B49790-8CE4-469F-916F-83CE2D7F8553}" type="pres">
      <dgm:prSet presAssocID="{3A6BF5F7-AF82-4FD3-A91D-9E77DC913078}" presName="Name96" presStyleLbl="parChTrans1D2" presStyleIdx="4" presStyleCnt="5"/>
      <dgm:spPr/>
      <dgm:t>
        <a:bodyPr/>
        <a:lstStyle/>
        <a:p>
          <a:endParaRPr lang="en-ZA"/>
        </a:p>
      </dgm:t>
    </dgm:pt>
    <dgm:pt modelId="{61A98C75-8399-49C4-AAB1-51D0CC3BBD31}" type="pres">
      <dgm:prSet presAssocID="{411F4D46-93B7-45CF-B2DB-D1D80998800A}" presName="hierRoot3" presStyleCnt="0">
        <dgm:presLayoutVars>
          <dgm:hierBranch val="init"/>
        </dgm:presLayoutVars>
      </dgm:prSet>
      <dgm:spPr/>
    </dgm:pt>
    <dgm:pt modelId="{EF9E216F-F16A-414F-A5C9-29E2AF4ABE71}" type="pres">
      <dgm:prSet presAssocID="{411F4D46-93B7-45CF-B2DB-D1D80998800A}" presName="rootComposite3" presStyleCnt="0"/>
      <dgm:spPr/>
    </dgm:pt>
    <dgm:pt modelId="{447006D2-8E1F-4DF3-91F8-16318E419B32}" type="pres">
      <dgm:prSet presAssocID="{411F4D46-93B7-45CF-B2DB-D1D80998800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0D14861-0A79-4F0C-82D9-EA995757D896}" type="pres">
      <dgm:prSet presAssocID="{411F4D46-93B7-45CF-B2DB-D1D80998800A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8FBBBDF9-E3CD-4C31-93C9-7B0D3A855878}" type="pres">
      <dgm:prSet presAssocID="{411F4D46-93B7-45CF-B2DB-D1D80998800A}" presName="rootConnector3" presStyleLbl="asst1" presStyleIdx="0" presStyleCnt="1"/>
      <dgm:spPr/>
      <dgm:t>
        <a:bodyPr/>
        <a:lstStyle/>
        <a:p>
          <a:endParaRPr lang="en-ZA"/>
        </a:p>
      </dgm:t>
    </dgm:pt>
    <dgm:pt modelId="{07F9A09B-73EB-4245-92F3-B0B377D5A6FF}" type="pres">
      <dgm:prSet presAssocID="{411F4D46-93B7-45CF-B2DB-D1D80998800A}" presName="hierChild6" presStyleCnt="0"/>
      <dgm:spPr/>
    </dgm:pt>
    <dgm:pt modelId="{5F142499-8FFB-43C8-8FB9-8BF1D11D02D7}" type="pres">
      <dgm:prSet presAssocID="{411F4D46-93B7-45CF-B2DB-D1D80998800A}" presName="hierChild7" presStyleCnt="0"/>
      <dgm:spPr/>
    </dgm:pt>
  </dgm:ptLst>
  <dgm:cxnLst>
    <dgm:cxn modelId="{159EC08A-48E8-4F97-8C15-D5503266B83E}" type="presOf" srcId="{291E8700-EA12-4805-AA25-2D31F3D6F629}" destId="{6F279C02-C24A-4170-835F-8C1E0896F6D4}" srcOrd="0" destOrd="0" presId="urn:microsoft.com/office/officeart/2008/layout/NameandTitleOrganizationalChart"/>
    <dgm:cxn modelId="{AABAC5A6-9199-46E7-9DED-894710BEBBB3}" type="presOf" srcId="{EDF7D7D6-3007-43E7-8A82-3E140A2063D8}" destId="{99F9DF95-AE96-4324-AEBB-19E6CD9A2A1B}" srcOrd="0" destOrd="0" presId="urn:microsoft.com/office/officeart/2008/layout/NameandTitleOrganizationalChart"/>
    <dgm:cxn modelId="{8BDEFB51-4C6E-4089-8C18-D78278DA412F}" type="presOf" srcId="{5A2DA6E3-2406-435B-992B-82130A47A742}" destId="{F01602BA-9529-4D10-A153-246E389693C2}" srcOrd="0" destOrd="0" presId="urn:microsoft.com/office/officeart/2008/layout/NameandTitleOrganizationalChart"/>
    <dgm:cxn modelId="{26FBD2F6-5851-4BD2-905C-08A0CE15ED0A}" type="presOf" srcId="{411F4D46-93B7-45CF-B2DB-D1D80998800A}" destId="{447006D2-8E1F-4DF3-91F8-16318E419B32}" srcOrd="0" destOrd="0" presId="urn:microsoft.com/office/officeart/2008/layout/NameandTitleOrganizationalChart"/>
    <dgm:cxn modelId="{2854C1F7-786F-46AB-A434-3B79B73542B2}" type="presOf" srcId="{EFE8D994-DC5B-4826-874D-5A563DEA64B7}" destId="{5BD85935-AC46-4700-870A-9E28B76E99EF}" srcOrd="0" destOrd="0" presId="urn:microsoft.com/office/officeart/2008/layout/NameandTitleOrganizationalChart"/>
    <dgm:cxn modelId="{49625D16-8498-4DEE-A9C2-54B160BD8262}" type="presOf" srcId="{9F3D3CE6-AF23-415B-839A-46619B60E32B}" destId="{5E012AF1-7896-4CA1-9E1A-A8130F99F5B1}" srcOrd="1" destOrd="0" presId="urn:microsoft.com/office/officeart/2008/layout/NameandTitleOrganizationalChart"/>
    <dgm:cxn modelId="{6C5AB941-8B55-480E-A4E3-0BD50E3D9BD8}" type="presOf" srcId="{7F6299CC-7AE0-431E-8B3D-5B225C76E807}" destId="{64835471-472F-4F1B-A1F5-5C0B27D5B82D}" srcOrd="0" destOrd="0" presId="urn:microsoft.com/office/officeart/2008/layout/NameandTitleOrganizationalChart"/>
    <dgm:cxn modelId="{42190D6B-75A2-4143-966D-B835DD895C46}" type="presOf" srcId="{3A6BF5F7-AF82-4FD3-A91D-9E77DC913078}" destId="{A1B49790-8CE4-469F-916F-83CE2D7F8553}" srcOrd="0" destOrd="0" presId="urn:microsoft.com/office/officeart/2008/layout/NameandTitleOrganizationalChart"/>
    <dgm:cxn modelId="{7F8B8B06-DEBD-4BD6-94B2-1B7614179636}" srcId="{A8353D90-9A51-4CB9-AEE4-DE55520A96C3}" destId="{E42D76EB-A84F-4B87-8ACF-072105BFEE41}" srcOrd="0" destOrd="0" parTransId="{4FE7E6B8-FC1A-441E-AA3A-F44A723288DC}" sibTransId="{036B88B1-195F-4A1F-B5EE-8E572918A8BC}"/>
    <dgm:cxn modelId="{0624B1D6-1583-49F2-88B1-B3472BEF6E13}" type="presOf" srcId="{EDF7D7D6-3007-43E7-8A82-3E140A2063D8}" destId="{D07D95D1-3094-4310-95C0-BE76590A62D3}" srcOrd="1" destOrd="0" presId="urn:microsoft.com/office/officeart/2008/layout/NameandTitleOrganizationalChart"/>
    <dgm:cxn modelId="{11CC15DE-9523-4DC2-AF77-C68B1F0CEF4F}" type="presOf" srcId="{647DBBA7-B6B7-4748-B561-B2D5EE7D3D4A}" destId="{69EBD241-C301-4EFE-95EE-6F604E63D9F0}" srcOrd="0" destOrd="0" presId="urn:microsoft.com/office/officeart/2008/layout/NameandTitleOrganizationalChart"/>
    <dgm:cxn modelId="{54AC4872-C31C-4895-BD73-8086B1CDB274}" srcId="{E42D76EB-A84F-4B87-8ACF-072105BFEE41}" destId="{2AAEE223-ABFF-4E18-BC94-0AA26AFA8D3F}" srcOrd="3" destOrd="0" parTransId="{647DBBA7-B6B7-4748-B561-B2D5EE7D3D4A}" sibTransId="{FC6B2E95-F6D8-4095-BBF7-6B4D3EA34AC8}"/>
    <dgm:cxn modelId="{8FD1FBAB-7F74-488C-8C1C-B97BD7385981}" srcId="{E42D76EB-A84F-4B87-8ACF-072105BFEE41}" destId="{EDF7D7D6-3007-43E7-8A82-3E140A2063D8}" srcOrd="2" destOrd="0" parTransId="{DA57823D-1B7F-419D-9C0B-EF53494B5696}" sibTransId="{EFE8D994-DC5B-4826-874D-5A563DEA64B7}"/>
    <dgm:cxn modelId="{36F7DF51-B439-414C-BC25-CC4606DA58CB}" type="presOf" srcId="{411F4D46-93B7-45CF-B2DB-D1D80998800A}" destId="{8FBBBDF9-E3CD-4C31-93C9-7B0D3A855878}" srcOrd="1" destOrd="0" presId="urn:microsoft.com/office/officeart/2008/layout/NameandTitleOrganizationalChart"/>
    <dgm:cxn modelId="{A7F73A09-4A09-4251-99B0-2AD55F2DDAA3}" type="presOf" srcId="{2AAEE223-ABFF-4E18-BC94-0AA26AFA8D3F}" destId="{E22179C5-0B93-4B41-A8AD-F972DAB59FBA}" srcOrd="0" destOrd="0" presId="urn:microsoft.com/office/officeart/2008/layout/NameandTitleOrganizationalChart"/>
    <dgm:cxn modelId="{4C87AD58-514F-4535-AF0C-D201B7D6C3C9}" type="presOf" srcId="{9F3D3CE6-AF23-415B-839A-46619B60E32B}" destId="{7F62D366-C482-45F6-AB02-18451F1BF455}" srcOrd="0" destOrd="0" presId="urn:microsoft.com/office/officeart/2008/layout/NameandTitleOrganizationalChart"/>
    <dgm:cxn modelId="{D11590D1-350F-44B0-AF6F-5A5AD598B60F}" type="presOf" srcId="{D3EF97B7-DF4E-4D9C-96F2-7B59EAEF467C}" destId="{C0D14861-0A79-4F0C-82D9-EA995757D896}" srcOrd="0" destOrd="0" presId="urn:microsoft.com/office/officeart/2008/layout/NameandTitleOrganizationalChart"/>
    <dgm:cxn modelId="{58F5B952-B2CE-4E2A-BAC4-94097937B254}" type="presOf" srcId="{2AAEE223-ABFF-4E18-BC94-0AA26AFA8D3F}" destId="{61FD22CD-1504-4B34-82A2-ACFC71FE4644}" srcOrd="1" destOrd="0" presId="urn:microsoft.com/office/officeart/2008/layout/NameandTitleOrganizationalChart"/>
    <dgm:cxn modelId="{08CC3670-A70C-474B-8634-D253E780012A}" type="presOf" srcId="{21334C79-CEFC-4C21-AEDD-F5CCB782D192}" destId="{1C23BC2E-430B-4304-9666-261D16A979CD}" srcOrd="1" destOrd="0" presId="urn:microsoft.com/office/officeart/2008/layout/NameandTitleOrganizationalChart"/>
    <dgm:cxn modelId="{B4123FED-8FDB-4A8C-94C0-456EF8D6514D}" srcId="{E42D76EB-A84F-4B87-8ACF-072105BFEE41}" destId="{21334C79-CEFC-4C21-AEDD-F5CCB782D192}" srcOrd="1" destOrd="0" parTransId="{291E8700-EA12-4805-AA25-2D31F3D6F629}" sibTransId="{5A2DA6E3-2406-435B-992B-82130A47A742}"/>
    <dgm:cxn modelId="{5E6486C8-DB83-4983-9C0A-3DAA997A4E7F}" type="presOf" srcId="{DA57823D-1B7F-419D-9C0B-EF53494B5696}" destId="{4C00BCAC-B675-4934-A955-6357EA069F2E}" srcOrd="0" destOrd="0" presId="urn:microsoft.com/office/officeart/2008/layout/NameandTitleOrganizationalChart"/>
    <dgm:cxn modelId="{5DFED9CE-7825-44E6-B660-A9D3E782B884}" type="presOf" srcId="{3E7D4AAB-2C5B-4BDF-934E-30A3227F5170}" destId="{7F7F0BD6-C601-469E-B021-80495F36045E}" srcOrd="0" destOrd="0" presId="urn:microsoft.com/office/officeart/2008/layout/NameandTitleOrganizationalChart"/>
    <dgm:cxn modelId="{EC2CC71A-3E4E-4DAF-8EA8-F0FD0C71B331}" type="presOf" srcId="{A8353D90-9A51-4CB9-AEE4-DE55520A96C3}" destId="{2E4D5426-9CDF-4964-B10D-FAFA97E9E606}" srcOrd="0" destOrd="0" presId="urn:microsoft.com/office/officeart/2008/layout/NameandTitleOrganizationalChart"/>
    <dgm:cxn modelId="{8146305F-C3A7-447F-8144-B11147F7B67E}" srcId="{E42D76EB-A84F-4B87-8ACF-072105BFEE41}" destId="{411F4D46-93B7-45CF-B2DB-D1D80998800A}" srcOrd="0" destOrd="0" parTransId="{3A6BF5F7-AF82-4FD3-A91D-9E77DC913078}" sibTransId="{D3EF97B7-DF4E-4D9C-96F2-7B59EAEF467C}"/>
    <dgm:cxn modelId="{8AA30C15-E831-4E3A-AFF9-496FD71EFED9}" type="presOf" srcId="{E42D76EB-A84F-4B87-8ACF-072105BFEE41}" destId="{B1574118-276B-4316-8C14-2FAFB428335B}" srcOrd="0" destOrd="0" presId="urn:microsoft.com/office/officeart/2008/layout/NameandTitleOrganizationalChart"/>
    <dgm:cxn modelId="{9006DF84-627F-4100-9DEA-B049F5C02C14}" type="presOf" srcId="{E42D76EB-A84F-4B87-8ACF-072105BFEE41}" destId="{49F7D118-F926-4F38-B247-0055C49F64B0}" srcOrd="1" destOrd="0" presId="urn:microsoft.com/office/officeart/2008/layout/NameandTitleOrganizationalChart"/>
    <dgm:cxn modelId="{6888F208-EA75-4513-B14E-D677A9146044}" type="presOf" srcId="{21334C79-CEFC-4C21-AEDD-F5CCB782D192}" destId="{DE2A785B-08F5-4852-946B-AD92E6AADA30}" srcOrd="0" destOrd="0" presId="urn:microsoft.com/office/officeart/2008/layout/NameandTitleOrganizationalChart"/>
    <dgm:cxn modelId="{B8480023-D5CD-4C33-820C-7700B929FD04}" type="presOf" srcId="{036B88B1-195F-4A1F-B5EE-8E572918A8BC}" destId="{7F03E58D-CA42-456D-B382-B49FA7FFF347}" srcOrd="0" destOrd="0" presId="urn:microsoft.com/office/officeart/2008/layout/NameandTitleOrganizationalChart"/>
    <dgm:cxn modelId="{C8D49442-65E5-4A23-83AC-0DDD9117D5CE}" srcId="{E42D76EB-A84F-4B87-8ACF-072105BFEE41}" destId="{9F3D3CE6-AF23-415B-839A-46619B60E32B}" srcOrd="4" destOrd="0" parTransId="{7F6299CC-7AE0-431E-8B3D-5B225C76E807}" sibTransId="{3E7D4AAB-2C5B-4BDF-934E-30A3227F5170}"/>
    <dgm:cxn modelId="{07CD0F40-C90B-40CB-9448-596130A203E3}" type="presOf" srcId="{FC6B2E95-F6D8-4095-BBF7-6B4D3EA34AC8}" destId="{A86B0CA9-9D6C-4B25-9F61-D1D9E7141119}" srcOrd="0" destOrd="0" presId="urn:microsoft.com/office/officeart/2008/layout/NameandTitleOrganizationalChart"/>
    <dgm:cxn modelId="{E2E20CBF-5B8C-448F-A387-383C495A1747}" type="presParOf" srcId="{2E4D5426-9CDF-4964-B10D-FAFA97E9E606}" destId="{A5E0998B-B0F7-4D24-AA9B-638D2E5EE482}" srcOrd="0" destOrd="0" presId="urn:microsoft.com/office/officeart/2008/layout/NameandTitleOrganizationalChart"/>
    <dgm:cxn modelId="{04FA4E85-EAE4-4428-93B9-162F41D474D8}" type="presParOf" srcId="{A5E0998B-B0F7-4D24-AA9B-638D2E5EE482}" destId="{072EAB61-C7AD-4BB2-8EB2-451BBD6D8F9D}" srcOrd="0" destOrd="0" presId="urn:microsoft.com/office/officeart/2008/layout/NameandTitleOrganizationalChart"/>
    <dgm:cxn modelId="{7CC7CF8C-DB38-404E-A047-104F09E34B2A}" type="presParOf" srcId="{072EAB61-C7AD-4BB2-8EB2-451BBD6D8F9D}" destId="{B1574118-276B-4316-8C14-2FAFB428335B}" srcOrd="0" destOrd="0" presId="urn:microsoft.com/office/officeart/2008/layout/NameandTitleOrganizationalChart"/>
    <dgm:cxn modelId="{9C5D1C87-C27F-48BF-AA65-08423C0AD5E0}" type="presParOf" srcId="{072EAB61-C7AD-4BB2-8EB2-451BBD6D8F9D}" destId="{7F03E58D-CA42-456D-B382-B49FA7FFF347}" srcOrd="1" destOrd="0" presId="urn:microsoft.com/office/officeart/2008/layout/NameandTitleOrganizationalChart"/>
    <dgm:cxn modelId="{E66C5ABF-86AF-4A29-864B-C1EE8116DD2B}" type="presParOf" srcId="{072EAB61-C7AD-4BB2-8EB2-451BBD6D8F9D}" destId="{49F7D118-F926-4F38-B247-0055C49F64B0}" srcOrd="2" destOrd="0" presId="urn:microsoft.com/office/officeart/2008/layout/NameandTitleOrganizationalChart"/>
    <dgm:cxn modelId="{54729DD5-A993-4713-B96E-56EBE2D29214}" type="presParOf" srcId="{A5E0998B-B0F7-4D24-AA9B-638D2E5EE482}" destId="{FCA23108-BC6C-4A4E-9065-37673501DEA5}" srcOrd="1" destOrd="0" presId="urn:microsoft.com/office/officeart/2008/layout/NameandTitleOrganizationalChart"/>
    <dgm:cxn modelId="{10A5897E-6ECF-4C06-9842-3EB981BEAC0F}" type="presParOf" srcId="{FCA23108-BC6C-4A4E-9065-37673501DEA5}" destId="{6F279C02-C24A-4170-835F-8C1E0896F6D4}" srcOrd="0" destOrd="0" presId="urn:microsoft.com/office/officeart/2008/layout/NameandTitleOrganizationalChart"/>
    <dgm:cxn modelId="{7344CE45-0157-47A8-AD81-7C95AB2CF387}" type="presParOf" srcId="{FCA23108-BC6C-4A4E-9065-37673501DEA5}" destId="{8682BA6A-BAAF-490F-89E0-73E3FF8646C0}" srcOrd="1" destOrd="0" presId="urn:microsoft.com/office/officeart/2008/layout/NameandTitleOrganizationalChart"/>
    <dgm:cxn modelId="{15C51AE5-4BC2-4229-807D-5799A3197D92}" type="presParOf" srcId="{8682BA6A-BAAF-490F-89E0-73E3FF8646C0}" destId="{FEE8B070-6342-4D82-A8B8-F5DA2F00DEFC}" srcOrd="0" destOrd="0" presId="urn:microsoft.com/office/officeart/2008/layout/NameandTitleOrganizationalChart"/>
    <dgm:cxn modelId="{7E7A2655-49D7-498F-80B1-F43265EEDE76}" type="presParOf" srcId="{FEE8B070-6342-4D82-A8B8-F5DA2F00DEFC}" destId="{DE2A785B-08F5-4852-946B-AD92E6AADA30}" srcOrd="0" destOrd="0" presId="urn:microsoft.com/office/officeart/2008/layout/NameandTitleOrganizationalChart"/>
    <dgm:cxn modelId="{BC6AB477-BDEF-4D6C-850D-791E4683179F}" type="presParOf" srcId="{FEE8B070-6342-4D82-A8B8-F5DA2F00DEFC}" destId="{F01602BA-9529-4D10-A153-246E389693C2}" srcOrd="1" destOrd="0" presId="urn:microsoft.com/office/officeart/2008/layout/NameandTitleOrganizationalChart"/>
    <dgm:cxn modelId="{DB84ED77-8F43-43FD-AC53-9C1A7AAD874E}" type="presParOf" srcId="{FEE8B070-6342-4D82-A8B8-F5DA2F00DEFC}" destId="{1C23BC2E-430B-4304-9666-261D16A979CD}" srcOrd="2" destOrd="0" presId="urn:microsoft.com/office/officeart/2008/layout/NameandTitleOrganizationalChart"/>
    <dgm:cxn modelId="{FCBD5B13-6070-457E-B3F4-C7677560E5EB}" type="presParOf" srcId="{8682BA6A-BAAF-490F-89E0-73E3FF8646C0}" destId="{D64F13E1-80F6-4FCC-A8B8-F2FD2ECCF669}" srcOrd="1" destOrd="0" presId="urn:microsoft.com/office/officeart/2008/layout/NameandTitleOrganizationalChart"/>
    <dgm:cxn modelId="{DAB14D50-0002-45CC-BD38-FC95B3B3E9BC}" type="presParOf" srcId="{8682BA6A-BAAF-490F-89E0-73E3FF8646C0}" destId="{164A32DD-7A75-46DA-BB7F-B7759C6204DA}" srcOrd="2" destOrd="0" presId="urn:microsoft.com/office/officeart/2008/layout/NameandTitleOrganizationalChart"/>
    <dgm:cxn modelId="{C91DF298-C44C-4DD8-8E4A-D79F97049F63}" type="presParOf" srcId="{FCA23108-BC6C-4A4E-9065-37673501DEA5}" destId="{4C00BCAC-B675-4934-A955-6357EA069F2E}" srcOrd="2" destOrd="0" presId="urn:microsoft.com/office/officeart/2008/layout/NameandTitleOrganizationalChart"/>
    <dgm:cxn modelId="{D55FE2FC-C650-4ED3-A274-2ACB66E7AFC5}" type="presParOf" srcId="{FCA23108-BC6C-4A4E-9065-37673501DEA5}" destId="{BF2C3CA6-EDF7-4839-9C53-907945D2997E}" srcOrd="3" destOrd="0" presId="urn:microsoft.com/office/officeart/2008/layout/NameandTitleOrganizationalChart"/>
    <dgm:cxn modelId="{AE87EFEF-18A5-4773-B64D-B9F216ACB717}" type="presParOf" srcId="{BF2C3CA6-EDF7-4839-9C53-907945D2997E}" destId="{534C46CB-3FE1-4E5E-AF5A-6FDBC1DCB2C8}" srcOrd="0" destOrd="0" presId="urn:microsoft.com/office/officeart/2008/layout/NameandTitleOrganizationalChart"/>
    <dgm:cxn modelId="{1C44A677-2500-418E-ACF1-8C87664681C1}" type="presParOf" srcId="{534C46CB-3FE1-4E5E-AF5A-6FDBC1DCB2C8}" destId="{99F9DF95-AE96-4324-AEBB-19E6CD9A2A1B}" srcOrd="0" destOrd="0" presId="urn:microsoft.com/office/officeart/2008/layout/NameandTitleOrganizationalChart"/>
    <dgm:cxn modelId="{F9822D95-E334-4AEE-948C-0DF229C4F495}" type="presParOf" srcId="{534C46CB-3FE1-4E5E-AF5A-6FDBC1DCB2C8}" destId="{5BD85935-AC46-4700-870A-9E28B76E99EF}" srcOrd="1" destOrd="0" presId="urn:microsoft.com/office/officeart/2008/layout/NameandTitleOrganizationalChart"/>
    <dgm:cxn modelId="{516E2523-B186-40BA-954C-3CB43701F4C4}" type="presParOf" srcId="{534C46CB-3FE1-4E5E-AF5A-6FDBC1DCB2C8}" destId="{D07D95D1-3094-4310-95C0-BE76590A62D3}" srcOrd="2" destOrd="0" presId="urn:microsoft.com/office/officeart/2008/layout/NameandTitleOrganizationalChart"/>
    <dgm:cxn modelId="{A9DAA7E0-9742-47E5-AF12-305030575098}" type="presParOf" srcId="{BF2C3CA6-EDF7-4839-9C53-907945D2997E}" destId="{2BF28CC9-9A26-4A5C-9635-55F0920878E2}" srcOrd="1" destOrd="0" presId="urn:microsoft.com/office/officeart/2008/layout/NameandTitleOrganizationalChart"/>
    <dgm:cxn modelId="{73A29B9E-9304-4D49-9B00-18F1F65D1553}" type="presParOf" srcId="{BF2C3CA6-EDF7-4839-9C53-907945D2997E}" destId="{3B158A6A-9565-4C98-9C3C-2701B38837DB}" srcOrd="2" destOrd="0" presId="urn:microsoft.com/office/officeart/2008/layout/NameandTitleOrganizationalChart"/>
    <dgm:cxn modelId="{ADB114DB-61CA-420C-8906-7E3BAD468874}" type="presParOf" srcId="{FCA23108-BC6C-4A4E-9065-37673501DEA5}" destId="{69EBD241-C301-4EFE-95EE-6F604E63D9F0}" srcOrd="4" destOrd="0" presId="urn:microsoft.com/office/officeart/2008/layout/NameandTitleOrganizationalChart"/>
    <dgm:cxn modelId="{6F88ABA1-E2F6-46EF-BCFC-2D4044B42D98}" type="presParOf" srcId="{FCA23108-BC6C-4A4E-9065-37673501DEA5}" destId="{311F0F39-F1D0-4820-BB2B-E9427ACB5800}" srcOrd="5" destOrd="0" presId="urn:microsoft.com/office/officeart/2008/layout/NameandTitleOrganizationalChart"/>
    <dgm:cxn modelId="{26FC9873-89AE-4757-9DD7-8C57C01C03CF}" type="presParOf" srcId="{311F0F39-F1D0-4820-BB2B-E9427ACB5800}" destId="{86D07099-DF26-4F9A-8C83-4C76CE3EE9F6}" srcOrd="0" destOrd="0" presId="urn:microsoft.com/office/officeart/2008/layout/NameandTitleOrganizationalChart"/>
    <dgm:cxn modelId="{BE7F6130-1534-4A0B-BC75-A9E1D6135043}" type="presParOf" srcId="{86D07099-DF26-4F9A-8C83-4C76CE3EE9F6}" destId="{E22179C5-0B93-4B41-A8AD-F972DAB59FBA}" srcOrd="0" destOrd="0" presId="urn:microsoft.com/office/officeart/2008/layout/NameandTitleOrganizationalChart"/>
    <dgm:cxn modelId="{5CAE8E38-5FED-46D0-860F-E6BB30025480}" type="presParOf" srcId="{86D07099-DF26-4F9A-8C83-4C76CE3EE9F6}" destId="{A86B0CA9-9D6C-4B25-9F61-D1D9E7141119}" srcOrd="1" destOrd="0" presId="urn:microsoft.com/office/officeart/2008/layout/NameandTitleOrganizationalChart"/>
    <dgm:cxn modelId="{BF87DB2B-0217-4A30-88FF-DA5FED9E4197}" type="presParOf" srcId="{86D07099-DF26-4F9A-8C83-4C76CE3EE9F6}" destId="{61FD22CD-1504-4B34-82A2-ACFC71FE4644}" srcOrd="2" destOrd="0" presId="urn:microsoft.com/office/officeart/2008/layout/NameandTitleOrganizationalChart"/>
    <dgm:cxn modelId="{7F9F80C5-5AF2-40D7-8412-72C75F4394E2}" type="presParOf" srcId="{311F0F39-F1D0-4820-BB2B-E9427ACB5800}" destId="{44283B6A-FF31-48E6-9849-D272F31D6EF8}" srcOrd="1" destOrd="0" presId="urn:microsoft.com/office/officeart/2008/layout/NameandTitleOrganizationalChart"/>
    <dgm:cxn modelId="{DF964635-E9E0-48F5-92C4-D916EF4E716F}" type="presParOf" srcId="{311F0F39-F1D0-4820-BB2B-E9427ACB5800}" destId="{B2BCF88F-5F8D-49B8-A336-660AEAC60DBF}" srcOrd="2" destOrd="0" presId="urn:microsoft.com/office/officeart/2008/layout/NameandTitleOrganizationalChart"/>
    <dgm:cxn modelId="{2A4506C2-D20B-4A8E-8FAC-8AE77DA91843}" type="presParOf" srcId="{FCA23108-BC6C-4A4E-9065-37673501DEA5}" destId="{64835471-472F-4F1B-A1F5-5C0B27D5B82D}" srcOrd="6" destOrd="0" presId="urn:microsoft.com/office/officeart/2008/layout/NameandTitleOrganizationalChart"/>
    <dgm:cxn modelId="{B8C7F360-8BB9-4C2C-8631-7F8A85AA1985}" type="presParOf" srcId="{FCA23108-BC6C-4A4E-9065-37673501DEA5}" destId="{9F5B3449-C81D-428C-BA02-F311108D4B28}" srcOrd="7" destOrd="0" presId="urn:microsoft.com/office/officeart/2008/layout/NameandTitleOrganizationalChart"/>
    <dgm:cxn modelId="{C2C2B580-80C4-465E-B3F8-67EE325F8F8A}" type="presParOf" srcId="{9F5B3449-C81D-428C-BA02-F311108D4B28}" destId="{BE8C7BC4-9071-4809-A9AE-C02B07CD6CAE}" srcOrd="0" destOrd="0" presId="urn:microsoft.com/office/officeart/2008/layout/NameandTitleOrganizationalChart"/>
    <dgm:cxn modelId="{D6DDC71A-839E-45BB-B560-3EA5C5D0C6CC}" type="presParOf" srcId="{BE8C7BC4-9071-4809-A9AE-C02B07CD6CAE}" destId="{7F62D366-C482-45F6-AB02-18451F1BF455}" srcOrd="0" destOrd="0" presId="urn:microsoft.com/office/officeart/2008/layout/NameandTitleOrganizationalChart"/>
    <dgm:cxn modelId="{7EF82EBA-408C-4597-8E6F-1CA38B3985E5}" type="presParOf" srcId="{BE8C7BC4-9071-4809-A9AE-C02B07CD6CAE}" destId="{7F7F0BD6-C601-469E-B021-80495F36045E}" srcOrd="1" destOrd="0" presId="urn:microsoft.com/office/officeart/2008/layout/NameandTitleOrganizationalChart"/>
    <dgm:cxn modelId="{993689BA-3E1D-4B1F-8867-6EF9A99F7457}" type="presParOf" srcId="{BE8C7BC4-9071-4809-A9AE-C02B07CD6CAE}" destId="{5E012AF1-7896-4CA1-9E1A-A8130F99F5B1}" srcOrd="2" destOrd="0" presId="urn:microsoft.com/office/officeart/2008/layout/NameandTitleOrganizationalChart"/>
    <dgm:cxn modelId="{DB2E3EA8-1F80-4680-8DAF-6A6AD89F1A37}" type="presParOf" srcId="{9F5B3449-C81D-428C-BA02-F311108D4B28}" destId="{082E1D2F-F8A0-4441-8ADC-A43DC986FFB9}" srcOrd="1" destOrd="0" presId="urn:microsoft.com/office/officeart/2008/layout/NameandTitleOrganizationalChart"/>
    <dgm:cxn modelId="{A7F25D1E-7CCB-454F-B304-81BAD247DD73}" type="presParOf" srcId="{9F5B3449-C81D-428C-BA02-F311108D4B28}" destId="{8B569D20-F2BD-4568-8B08-C7041F78E0F0}" srcOrd="2" destOrd="0" presId="urn:microsoft.com/office/officeart/2008/layout/NameandTitleOrganizationalChart"/>
    <dgm:cxn modelId="{773E8D6E-B9CF-4DE1-A7B3-A040F113C198}" type="presParOf" srcId="{A5E0998B-B0F7-4D24-AA9B-638D2E5EE482}" destId="{C7EDC08A-ED08-4669-AE7F-FA54EA32893E}" srcOrd="2" destOrd="0" presId="urn:microsoft.com/office/officeart/2008/layout/NameandTitleOrganizationalChart"/>
    <dgm:cxn modelId="{100EEB7A-5969-43A8-AB77-FCD003943EFE}" type="presParOf" srcId="{C7EDC08A-ED08-4669-AE7F-FA54EA32893E}" destId="{A1B49790-8CE4-469F-916F-83CE2D7F8553}" srcOrd="0" destOrd="0" presId="urn:microsoft.com/office/officeart/2008/layout/NameandTitleOrganizationalChart"/>
    <dgm:cxn modelId="{6DCC87FC-3707-498A-B417-E1F028A6E000}" type="presParOf" srcId="{C7EDC08A-ED08-4669-AE7F-FA54EA32893E}" destId="{61A98C75-8399-49C4-AAB1-51D0CC3BBD31}" srcOrd="1" destOrd="0" presId="urn:microsoft.com/office/officeart/2008/layout/NameandTitleOrganizationalChart"/>
    <dgm:cxn modelId="{82C50090-8ED7-42EE-9B0B-9885C7EE1A80}" type="presParOf" srcId="{61A98C75-8399-49C4-AAB1-51D0CC3BBD31}" destId="{EF9E216F-F16A-414F-A5C9-29E2AF4ABE71}" srcOrd="0" destOrd="0" presId="urn:microsoft.com/office/officeart/2008/layout/NameandTitleOrganizationalChart"/>
    <dgm:cxn modelId="{0B334A96-8F10-41B0-A7D3-9BADD3B25641}" type="presParOf" srcId="{EF9E216F-F16A-414F-A5C9-29E2AF4ABE71}" destId="{447006D2-8E1F-4DF3-91F8-16318E419B32}" srcOrd="0" destOrd="0" presId="urn:microsoft.com/office/officeart/2008/layout/NameandTitleOrganizationalChart"/>
    <dgm:cxn modelId="{3BF793F5-589C-45FF-BD0F-646C1E01B245}" type="presParOf" srcId="{EF9E216F-F16A-414F-A5C9-29E2AF4ABE71}" destId="{C0D14861-0A79-4F0C-82D9-EA995757D896}" srcOrd="1" destOrd="0" presId="urn:microsoft.com/office/officeart/2008/layout/NameandTitleOrganizationalChart"/>
    <dgm:cxn modelId="{EAFA0F62-9FCE-47A5-ABB1-18184D4631A1}" type="presParOf" srcId="{EF9E216F-F16A-414F-A5C9-29E2AF4ABE71}" destId="{8FBBBDF9-E3CD-4C31-93C9-7B0D3A855878}" srcOrd="2" destOrd="0" presId="urn:microsoft.com/office/officeart/2008/layout/NameandTitleOrganizationalChart"/>
    <dgm:cxn modelId="{D116A860-193F-4301-B19C-49EC2F898B6B}" type="presParOf" srcId="{61A98C75-8399-49C4-AAB1-51D0CC3BBD31}" destId="{07F9A09B-73EB-4245-92F3-B0B377D5A6FF}" srcOrd="1" destOrd="0" presId="urn:microsoft.com/office/officeart/2008/layout/NameandTitleOrganizationalChart"/>
    <dgm:cxn modelId="{E8A4EC2E-A4CD-40CE-B7EC-0926040D7664}" type="presParOf" srcId="{61A98C75-8399-49C4-AAB1-51D0CC3BBD31}" destId="{5F142499-8FFB-43C8-8FB9-8BF1D11D02D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Public Safety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Manager</a:t>
          </a:r>
          <a:endParaRPr lang="en-ZA" sz="12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100" b="1" dirty="0" smtClean="0"/>
            <a:t>1 x Admin Clerk</a:t>
          </a:r>
          <a:endParaRPr lang="en-ZA" sz="11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Traffic Management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100" b="1" dirty="0" smtClean="0"/>
            <a:t>1 x Traffic Chief</a:t>
          </a:r>
          <a:endParaRPr lang="en-ZA" sz="1100" b="1" dirty="0"/>
        </a:p>
      </dgm:t>
    </dgm:pt>
    <dgm:pt modelId="{1A096C1F-5262-4558-B5FC-453A4CC12B11}">
      <dgm:prSet phldrT="[Text]" custT="1"/>
      <dgm:spPr/>
      <dgm:t>
        <a:bodyPr/>
        <a:lstStyle/>
        <a:p>
          <a:r>
            <a:rPr lang="en-ZA" sz="1200" b="1" dirty="0" smtClean="0"/>
            <a:t>Disaster &amp; Emergency Services</a:t>
          </a:r>
          <a:endParaRPr lang="en-ZA" sz="1200" b="1" dirty="0"/>
        </a:p>
      </dgm:t>
    </dgm:pt>
    <dgm:pt modelId="{72CE52FE-2626-4FE9-85EA-3D9C98069DCB}" type="parTrans" cxnId="{3AA7C9B6-D058-4EA5-A5FA-D8849127BFDC}">
      <dgm:prSet/>
      <dgm:spPr/>
      <dgm:t>
        <a:bodyPr/>
        <a:lstStyle/>
        <a:p>
          <a:endParaRPr lang="en-ZA"/>
        </a:p>
      </dgm:t>
    </dgm:pt>
    <dgm:pt modelId="{E454053D-C769-4041-A5DC-7EC6C419321E}" type="sibTrans" cxnId="{3AA7C9B6-D058-4EA5-A5FA-D8849127BFDC}">
      <dgm:prSet custT="1"/>
      <dgm:spPr/>
      <dgm:t>
        <a:bodyPr/>
        <a:lstStyle/>
        <a:p>
          <a:pPr algn="ctr"/>
          <a:r>
            <a:rPr lang="en-ZA" sz="1100" b="1" dirty="0" smtClean="0"/>
            <a:t>1 x Chief: Fire &amp; Rescue</a:t>
          </a:r>
          <a:endParaRPr lang="en-ZA" sz="11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/>
            <a:t>Security</a:t>
          </a:r>
          <a:endParaRPr lang="en-ZA" sz="1200" b="1" dirty="0"/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100" b="1" dirty="0" smtClean="0"/>
            <a:t>2 x Security Chief</a:t>
          </a:r>
          <a:endParaRPr lang="en-ZA" sz="11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14176" custScaleY="9687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69967" custScaleY="100688" custLinFactNeighborX="25373" custLinFactNeighborY="-1576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4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3" custScaleX="93145" custScaleY="91199" custLinFactNeighborX="-32230" custLinFactNeighborY="-817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3" custScaleX="68672" custScaleY="80054" custLinFactNeighborX="-28096" custLinFactNeighborY="-3707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542F377F-E765-4CC0-8291-A7C4393E3640}" type="pres">
      <dgm:prSet presAssocID="{72CE52FE-2626-4FE9-85EA-3D9C98069DCB}" presName="Name37" presStyleLbl="parChTrans1D2" presStyleIdx="1" presStyleCnt="4"/>
      <dgm:spPr/>
      <dgm:t>
        <a:bodyPr/>
        <a:lstStyle/>
        <a:p>
          <a:endParaRPr lang="en-ZA"/>
        </a:p>
      </dgm:t>
    </dgm:pt>
    <dgm:pt modelId="{BD0E6EE9-7829-4796-96BD-C32F090AF1C6}" type="pres">
      <dgm:prSet presAssocID="{1A096C1F-5262-4558-B5FC-453A4CC12B11}" presName="hierRoot2" presStyleCnt="0">
        <dgm:presLayoutVars>
          <dgm:hierBranch val="init"/>
        </dgm:presLayoutVars>
      </dgm:prSet>
      <dgm:spPr/>
    </dgm:pt>
    <dgm:pt modelId="{96F197F0-31BC-4190-BC72-704C4AC6018A}" type="pres">
      <dgm:prSet presAssocID="{1A096C1F-5262-4558-B5FC-453A4CC12B11}" presName="rootComposite" presStyleCnt="0"/>
      <dgm:spPr/>
    </dgm:pt>
    <dgm:pt modelId="{11E65821-CB58-4028-8E3C-96DD0E921851}" type="pres">
      <dgm:prSet presAssocID="{1A096C1F-5262-4558-B5FC-453A4CC12B11}" presName="rootText" presStyleLbl="node1" presStyleIdx="1" presStyleCnt="3" custScaleX="101550" custScaleY="93301" custLinFactNeighborX="10848" custLinFactNeighborY="-817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5C79ECF-6DD5-4A7B-BF19-EDA940BC14DB}" type="pres">
      <dgm:prSet presAssocID="{1A096C1F-5262-4558-B5FC-453A4CC12B11}" presName="titleText2" presStyleLbl="fgAcc1" presStyleIdx="1" presStyleCnt="3" custScaleX="100853" custScaleY="83792" custLinFactNeighborX="13144" custLinFactNeighborY="-3935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C3FA771-06BA-4C50-A628-DEB349DB39B5}" type="pres">
      <dgm:prSet presAssocID="{1A096C1F-5262-4558-B5FC-453A4CC12B1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7498A16-972A-481C-8BC0-7585FC45E24B}" type="pres">
      <dgm:prSet presAssocID="{1A096C1F-5262-4558-B5FC-453A4CC12B11}" presName="hierChild4" presStyleCnt="0"/>
      <dgm:spPr/>
    </dgm:pt>
    <dgm:pt modelId="{3F8809AE-4AD8-459D-A343-02B85AA72A69}" type="pres">
      <dgm:prSet presAssocID="{1A096C1F-5262-4558-B5FC-453A4CC12B1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2" presStyleCnt="4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2" presStyleCnt="3" custScaleX="94724" custScaleY="91479" custLinFactNeighborX="38183" custLinFactNeighborY="-817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2" presStyleCnt="3" custScaleX="79516" custScaleY="83572" custLinFactNeighborX="45448" custLinFactNeighborY="-3673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3" presStyleCnt="4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X="84294" custScaleY="59066" custLinFactNeighborX="3121" custLinFactNeighborY="-2351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91648" custLinFactY="-11752" custLinFactNeighborX="5394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359CCC71-278F-408D-B144-63DFA5C26F4B}" type="presOf" srcId="{EDA635C8-BC27-4E01-831D-7B6A7AFD832C}" destId="{B601E74C-3EE7-4660-A5BC-E5021C85E6EF}" srcOrd="0" destOrd="0" presId="urn:microsoft.com/office/officeart/2008/layout/NameandTitleOrganizationalChart"/>
    <dgm:cxn modelId="{B4061D54-12A1-4C01-B6C8-B585F86CD6CB}" type="presOf" srcId="{1A096C1F-5262-4558-B5FC-453A4CC12B11}" destId="{9C3FA771-06BA-4C50-A628-DEB349DB39B5}" srcOrd="1" destOrd="0" presId="urn:microsoft.com/office/officeart/2008/layout/NameandTitleOrganizationalChart"/>
    <dgm:cxn modelId="{CF6323B8-ED45-448F-9969-FD63A71539C3}" type="presOf" srcId="{72468D02-C1B0-4F13-93B1-9359D073663A}" destId="{0E9F403C-2710-480C-BDB9-6B15B91357D5}" srcOrd="1" destOrd="0" presId="urn:microsoft.com/office/officeart/2008/layout/NameandTitleOrganizationalChart"/>
    <dgm:cxn modelId="{597EE4D7-0ECC-417E-B7D9-12C3AE315979}" type="presOf" srcId="{50D9A47B-0F16-4660-8AB7-9308E50F166E}" destId="{E43DA2C8-013C-4103-AE8B-ACA538BC0873}" srcOrd="0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A5105A10-F423-480B-AA18-AA684720C5D5}" type="presOf" srcId="{72CE52FE-2626-4FE9-85EA-3D9C98069DCB}" destId="{542F377F-E765-4CC0-8291-A7C4393E3640}" srcOrd="0" destOrd="0" presId="urn:microsoft.com/office/officeart/2008/layout/NameandTitleOrganizationalChart"/>
    <dgm:cxn modelId="{C49DF16D-67D7-4E46-B942-746A5DCD4084}" type="presOf" srcId="{EA3744B9-4CB4-4522-A480-B2FF52FEA2E6}" destId="{20E1DEE7-E6A5-43FB-A42E-35A9D361FF20}" srcOrd="0" destOrd="0" presId="urn:microsoft.com/office/officeart/2008/layout/NameandTitleOrganizationalChart"/>
    <dgm:cxn modelId="{573CE003-A77C-45F3-96FE-0B6DA70DF34B}" type="presOf" srcId="{E454053D-C769-4041-A5DC-7EC6C419321E}" destId="{75C79ECF-6DD5-4A7B-BF19-EDA940BC14DB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3" destOrd="0" parTransId="{50D9A47B-0F16-4660-8AB7-9308E50F166E}" sibTransId="{DFB0AB05-A5FC-4E14-B0AF-9E10624AB3D9}"/>
    <dgm:cxn modelId="{18DB2623-D904-4D17-B27C-E67197E42117}" type="presOf" srcId="{DFB0AB05-A5FC-4E14-B0AF-9E10624AB3D9}" destId="{18026753-D20D-4251-AC0E-D53CF6BE4000}" srcOrd="0" destOrd="0" presId="urn:microsoft.com/office/officeart/2008/layout/NameandTitleOrganizationalChart"/>
    <dgm:cxn modelId="{53FC4A96-F584-43B2-AC15-5D43927983D4}" type="presOf" srcId="{E26D0140-60A6-46A1-A65D-53CE88E16729}" destId="{1E1772F4-EFE4-47BD-9A1B-0DFDCE553D4E}" srcOrd="0" destOrd="0" presId="urn:microsoft.com/office/officeart/2008/layout/NameandTitleOrganizationalChart"/>
    <dgm:cxn modelId="{526F0D84-A0C9-4966-8512-7FB41B142AC9}" type="presOf" srcId="{24C7AEBF-9890-4106-9BB8-893A32703788}" destId="{C730CC2F-7AC8-42E6-8484-8782D1EC8F5B}" srcOrd="1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743C1569-BC40-4F54-8DF2-B734D4432834}" type="presOf" srcId="{8EDB9CC8-76F9-440E-9283-7A55DCEBA384}" destId="{5D708B74-ACE9-453F-B044-635E9E7D4DD9}" srcOrd="0" destOrd="0" presId="urn:microsoft.com/office/officeart/2008/layout/NameandTitleOrganizationalChart"/>
    <dgm:cxn modelId="{C95598C3-09F3-4E7D-B213-6F8C2E313F64}" type="presOf" srcId="{879DB2BF-A7AF-41C7-A913-81BD207A3CE1}" destId="{9A2A635C-94C6-4F73-8CE1-DC1AF2485572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C546E1B0-DAD5-4AA4-B11D-3F1455977CBD}" type="presOf" srcId="{45A835DA-C53C-468C-B8BF-8905888A6084}" destId="{C6270E00-8E63-43FE-B98C-E76B101242CD}" srcOrd="0" destOrd="0" presId="urn:microsoft.com/office/officeart/2008/layout/NameandTitleOrganizationalChart"/>
    <dgm:cxn modelId="{3E2EEA5F-0AC0-4142-91F8-BC9D237C81D3}" type="presOf" srcId="{879DB2BF-A7AF-41C7-A913-81BD207A3CE1}" destId="{611A1E18-4525-4A8F-AAA6-BBCE55B216B7}" srcOrd="1" destOrd="0" presId="urn:microsoft.com/office/officeart/2008/layout/NameandTitleOrganizationalChart"/>
    <dgm:cxn modelId="{3AA7C9B6-D058-4EA5-A5FA-D8849127BFDC}" srcId="{879DB2BF-A7AF-41C7-A913-81BD207A3CE1}" destId="{1A096C1F-5262-4558-B5FC-453A4CC12B11}" srcOrd="2" destOrd="0" parTransId="{72CE52FE-2626-4FE9-85EA-3D9C98069DCB}" sibTransId="{E454053D-C769-4041-A5DC-7EC6C419321E}"/>
    <dgm:cxn modelId="{D84FC7F6-6DF0-4A08-85F8-F32E9D369B12}" type="presOf" srcId="{50F1B284-CAFB-4997-BD8F-EAEC26B9589B}" destId="{79C3F380-4122-4B11-B588-A7ED5891A4A2}" srcOrd="0" destOrd="0" presId="urn:microsoft.com/office/officeart/2008/layout/NameandTitleOrganizationalChart"/>
    <dgm:cxn modelId="{C7E738FE-3DF6-483D-A1EE-7D6094B2575F}" type="presOf" srcId="{24C7AEBF-9890-4106-9BB8-893A32703788}" destId="{CDF2B098-54AB-4A34-B209-A8B14D88A5CE}" srcOrd="0" destOrd="0" presId="urn:microsoft.com/office/officeart/2008/layout/NameandTitleOrganizationalChart"/>
    <dgm:cxn modelId="{0698B926-7AAD-4183-9EFA-5B4983D0C9AA}" type="presOf" srcId="{1A096C1F-5262-4558-B5FC-453A4CC12B11}" destId="{11E65821-CB58-4028-8E3C-96DD0E921851}" srcOrd="0" destOrd="0" presId="urn:microsoft.com/office/officeart/2008/layout/NameandTitleOrganizationalChart"/>
    <dgm:cxn modelId="{27DFA606-3D95-450A-967F-69CC77D828B3}" type="presOf" srcId="{F4D6F330-0BC4-40AA-A853-D1609A2E80F1}" destId="{FB0EBF0F-E00D-4938-A3A7-A80C835D94FE}" srcOrd="0" destOrd="0" presId="urn:microsoft.com/office/officeart/2008/layout/NameandTitleOrganizationalChart"/>
    <dgm:cxn modelId="{7702356D-E852-4D73-849A-40CABE27EDE7}" type="presOf" srcId="{72468D02-C1B0-4F13-93B1-9359D073663A}" destId="{97E9D2C7-7039-4FF8-8B23-69165CD2E60A}" srcOrd="0" destOrd="0" presId="urn:microsoft.com/office/officeart/2008/layout/NameandTitleOrganizationalChart"/>
    <dgm:cxn modelId="{5DBB9305-8BCF-4969-BE06-82AEE5AF0AAF}" type="presOf" srcId="{F4D6F330-0BC4-40AA-A853-D1609A2E80F1}" destId="{9562F89B-7714-467D-B5D8-43717D1EAF0C}" srcOrd="1" destOrd="0" presId="urn:microsoft.com/office/officeart/2008/layout/NameandTitleOrganizationalChart"/>
    <dgm:cxn modelId="{8692D3D9-FE00-4A86-B0BD-04BE4077D4B6}" type="presParOf" srcId="{B601E74C-3EE7-4660-A5BC-E5021C85E6EF}" destId="{DBE5BE5E-BC47-40B9-B9EF-2D199C2B7485}" srcOrd="0" destOrd="0" presId="urn:microsoft.com/office/officeart/2008/layout/NameandTitleOrganizationalChart"/>
    <dgm:cxn modelId="{4CCF151C-3117-4304-824B-6426D4650159}" type="presParOf" srcId="{DBE5BE5E-BC47-40B9-B9EF-2D199C2B7485}" destId="{801185BB-B245-410E-98AB-4431D276F903}" srcOrd="0" destOrd="0" presId="urn:microsoft.com/office/officeart/2008/layout/NameandTitleOrganizationalChart"/>
    <dgm:cxn modelId="{61FC38F2-FBC6-4FFF-8478-34F8D9D928C5}" type="presParOf" srcId="{801185BB-B245-410E-98AB-4431D276F903}" destId="{9A2A635C-94C6-4F73-8CE1-DC1AF2485572}" srcOrd="0" destOrd="0" presId="urn:microsoft.com/office/officeart/2008/layout/NameandTitleOrganizationalChart"/>
    <dgm:cxn modelId="{EBDCFF90-5365-4118-991C-C67F36CC87BA}" type="presParOf" srcId="{801185BB-B245-410E-98AB-4431D276F903}" destId="{20E1DEE7-E6A5-43FB-A42E-35A9D361FF20}" srcOrd="1" destOrd="0" presId="urn:microsoft.com/office/officeart/2008/layout/NameandTitleOrganizationalChart"/>
    <dgm:cxn modelId="{9390959B-D176-4F46-84B5-89F6991B5C44}" type="presParOf" srcId="{801185BB-B245-410E-98AB-4431D276F903}" destId="{611A1E18-4525-4A8F-AAA6-BBCE55B216B7}" srcOrd="2" destOrd="0" presId="urn:microsoft.com/office/officeart/2008/layout/NameandTitleOrganizationalChart"/>
    <dgm:cxn modelId="{87C1EEA0-17EA-4CB7-A7E8-0C72CD5E9669}" type="presParOf" srcId="{DBE5BE5E-BC47-40B9-B9EF-2D199C2B7485}" destId="{259A3D63-9961-4305-B5AD-A7557B55B39C}" srcOrd="1" destOrd="0" presId="urn:microsoft.com/office/officeart/2008/layout/NameandTitleOrganizationalChart"/>
    <dgm:cxn modelId="{F87B9EE1-ADB3-4909-9331-9321C73137D9}" type="presParOf" srcId="{259A3D63-9961-4305-B5AD-A7557B55B39C}" destId="{5D708B74-ACE9-453F-B044-635E9E7D4DD9}" srcOrd="0" destOrd="0" presId="urn:microsoft.com/office/officeart/2008/layout/NameandTitleOrganizationalChart"/>
    <dgm:cxn modelId="{E9F18B84-6A91-4415-B8FD-5DC833F36A2E}" type="presParOf" srcId="{259A3D63-9961-4305-B5AD-A7557B55B39C}" destId="{666FA93E-7F22-439D-9C17-F019BB023FD1}" srcOrd="1" destOrd="0" presId="urn:microsoft.com/office/officeart/2008/layout/NameandTitleOrganizationalChart"/>
    <dgm:cxn modelId="{E57A2062-33D3-412D-8819-F4729B17D7C3}" type="presParOf" srcId="{666FA93E-7F22-439D-9C17-F019BB023FD1}" destId="{E59E8B22-1174-4CD1-92A1-86A246D678C6}" srcOrd="0" destOrd="0" presId="urn:microsoft.com/office/officeart/2008/layout/NameandTitleOrganizationalChart"/>
    <dgm:cxn modelId="{564F880A-A038-45C6-96B0-696BB2F52657}" type="presParOf" srcId="{E59E8B22-1174-4CD1-92A1-86A246D678C6}" destId="{FB0EBF0F-E00D-4938-A3A7-A80C835D94FE}" srcOrd="0" destOrd="0" presId="urn:microsoft.com/office/officeart/2008/layout/NameandTitleOrganizationalChart"/>
    <dgm:cxn modelId="{2C6A8A14-2301-45B7-B518-20E9EDB08779}" type="presParOf" srcId="{E59E8B22-1174-4CD1-92A1-86A246D678C6}" destId="{79C3F380-4122-4B11-B588-A7ED5891A4A2}" srcOrd="1" destOrd="0" presId="urn:microsoft.com/office/officeart/2008/layout/NameandTitleOrganizationalChart"/>
    <dgm:cxn modelId="{13E6ADC7-0DCF-4272-BA91-14EADE614D15}" type="presParOf" srcId="{E59E8B22-1174-4CD1-92A1-86A246D678C6}" destId="{9562F89B-7714-467D-B5D8-43717D1EAF0C}" srcOrd="2" destOrd="0" presId="urn:microsoft.com/office/officeart/2008/layout/NameandTitleOrganizationalChart"/>
    <dgm:cxn modelId="{069D0E7F-ABC4-46B3-89D4-C40435121FF0}" type="presParOf" srcId="{666FA93E-7F22-439D-9C17-F019BB023FD1}" destId="{14C4DF90-8FFF-4507-AB50-F037C4B74151}" srcOrd="1" destOrd="0" presId="urn:microsoft.com/office/officeart/2008/layout/NameandTitleOrganizationalChart"/>
    <dgm:cxn modelId="{C3E742E2-E7B3-4123-969F-3C3E59BA410E}" type="presParOf" srcId="{666FA93E-7F22-439D-9C17-F019BB023FD1}" destId="{B24247EB-D938-415C-B35D-E9E1D325B7CB}" srcOrd="2" destOrd="0" presId="urn:microsoft.com/office/officeart/2008/layout/NameandTitleOrganizationalChart"/>
    <dgm:cxn modelId="{E4C6042F-F73E-408F-983F-B53979F495ED}" type="presParOf" srcId="{259A3D63-9961-4305-B5AD-A7557B55B39C}" destId="{542F377F-E765-4CC0-8291-A7C4393E3640}" srcOrd="2" destOrd="0" presId="urn:microsoft.com/office/officeart/2008/layout/NameandTitleOrganizationalChart"/>
    <dgm:cxn modelId="{16D66414-AB92-49F9-866D-84B10D995E67}" type="presParOf" srcId="{259A3D63-9961-4305-B5AD-A7557B55B39C}" destId="{BD0E6EE9-7829-4796-96BD-C32F090AF1C6}" srcOrd="3" destOrd="0" presId="urn:microsoft.com/office/officeart/2008/layout/NameandTitleOrganizationalChart"/>
    <dgm:cxn modelId="{336B17B3-CFE5-46BA-A0FD-13DBAEC5782C}" type="presParOf" srcId="{BD0E6EE9-7829-4796-96BD-C32F090AF1C6}" destId="{96F197F0-31BC-4190-BC72-704C4AC6018A}" srcOrd="0" destOrd="0" presId="urn:microsoft.com/office/officeart/2008/layout/NameandTitleOrganizationalChart"/>
    <dgm:cxn modelId="{19BA336A-A6DF-4CBA-9029-DDEF5CD322E3}" type="presParOf" srcId="{96F197F0-31BC-4190-BC72-704C4AC6018A}" destId="{11E65821-CB58-4028-8E3C-96DD0E921851}" srcOrd="0" destOrd="0" presId="urn:microsoft.com/office/officeart/2008/layout/NameandTitleOrganizationalChart"/>
    <dgm:cxn modelId="{513D9D96-A52A-4864-B335-C1A1960837E3}" type="presParOf" srcId="{96F197F0-31BC-4190-BC72-704C4AC6018A}" destId="{75C79ECF-6DD5-4A7B-BF19-EDA940BC14DB}" srcOrd="1" destOrd="0" presId="urn:microsoft.com/office/officeart/2008/layout/NameandTitleOrganizationalChart"/>
    <dgm:cxn modelId="{021CE592-7369-4357-8E7B-82F7B02AE868}" type="presParOf" srcId="{96F197F0-31BC-4190-BC72-704C4AC6018A}" destId="{9C3FA771-06BA-4C50-A628-DEB349DB39B5}" srcOrd="2" destOrd="0" presId="urn:microsoft.com/office/officeart/2008/layout/NameandTitleOrganizationalChart"/>
    <dgm:cxn modelId="{9ACB697F-C901-435E-96AF-CCFCC548532E}" type="presParOf" srcId="{BD0E6EE9-7829-4796-96BD-C32F090AF1C6}" destId="{17498A16-972A-481C-8BC0-7585FC45E24B}" srcOrd="1" destOrd="0" presId="urn:microsoft.com/office/officeart/2008/layout/NameandTitleOrganizationalChart"/>
    <dgm:cxn modelId="{556324A9-CCE2-4790-835B-84DC3CB2DB7B}" type="presParOf" srcId="{BD0E6EE9-7829-4796-96BD-C32F090AF1C6}" destId="{3F8809AE-4AD8-459D-A343-02B85AA72A69}" srcOrd="2" destOrd="0" presId="urn:microsoft.com/office/officeart/2008/layout/NameandTitleOrganizationalChart"/>
    <dgm:cxn modelId="{4396923E-AA5F-4285-ACD2-62C6CE9D6F6F}" type="presParOf" srcId="{259A3D63-9961-4305-B5AD-A7557B55B39C}" destId="{E43DA2C8-013C-4103-AE8B-ACA538BC0873}" srcOrd="4" destOrd="0" presId="urn:microsoft.com/office/officeart/2008/layout/NameandTitleOrganizationalChart"/>
    <dgm:cxn modelId="{171C2EEB-70FD-49E8-BDAA-29C1CFB24A72}" type="presParOf" srcId="{259A3D63-9961-4305-B5AD-A7557B55B39C}" destId="{2ACF981C-4543-4E95-82F3-53070EC88BCD}" srcOrd="5" destOrd="0" presId="urn:microsoft.com/office/officeart/2008/layout/NameandTitleOrganizationalChart"/>
    <dgm:cxn modelId="{FCD59477-3E94-41E5-9628-02E0D78EAFE4}" type="presParOf" srcId="{2ACF981C-4543-4E95-82F3-53070EC88BCD}" destId="{ECFFA8D4-61DC-4F1A-8F87-8FF31555D999}" srcOrd="0" destOrd="0" presId="urn:microsoft.com/office/officeart/2008/layout/NameandTitleOrganizationalChart"/>
    <dgm:cxn modelId="{02E87497-4C39-4C5F-9E6E-F984D27F9F2C}" type="presParOf" srcId="{ECFFA8D4-61DC-4F1A-8F87-8FF31555D999}" destId="{97E9D2C7-7039-4FF8-8B23-69165CD2E60A}" srcOrd="0" destOrd="0" presId="urn:microsoft.com/office/officeart/2008/layout/NameandTitleOrganizationalChart"/>
    <dgm:cxn modelId="{B6D4826C-936A-40F2-9F55-0A74BB348606}" type="presParOf" srcId="{ECFFA8D4-61DC-4F1A-8F87-8FF31555D999}" destId="{18026753-D20D-4251-AC0E-D53CF6BE4000}" srcOrd="1" destOrd="0" presId="urn:microsoft.com/office/officeart/2008/layout/NameandTitleOrganizationalChart"/>
    <dgm:cxn modelId="{D5DBF08E-A4B0-4379-81CD-4A000B37A9AB}" type="presParOf" srcId="{ECFFA8D4-61DC-4F1A-8F87-8FF31555D999}" destId="{0E9F403C-2710-480C-BDB9-6B15B91357D5}" srcOrd="2" destOrd="0" presId="urn:microsoft.com/office/officeart/2008/layout/NameandTitleOrganizationalChart"/>
    <dgm:cxn modelId="{3E2EE4E1-6A42-4AF1-B313-0765DFDA814D}" type="presParOf" srcId="{2ACF981C-4543-4E95-82F3-53070EC88BCD}" destId="{809972A4-68C6-4D50-841E-C05481202F8C}" srcOrd="1" destOrd="0" presId="urn:microsoft.com/office/officeart/2008/layout/NameandTitleOrganizationalChart"/>
    <dgm:cxn modelId="{91C8BDC0-D518-4DD4-864E-C5F506C260AB}" type="presParOf" srcId="{2ACF981C-4543-4E95-82F3-53070EC88BCD}" destId="{3FADDA9A-6C38-43D4-9618-F8D844504CCE}" srcOrd="2" destOrd="0" presId="urn:microsoft.com/office/officeart/2008/layout/NameandTitleOrganizationalChart"/>
    <dgm:cxn modelId="{F3183ABC-E95A-4FCA-A96E-36C3CF23016F}" type="presParOf" srcId="{DBE5BE5E-BC47-40B9-B9EF-2D199C2B7485}" destId="{814E37FD-199C-4FC9-83E0-F4732AD17AD0}" srcOrd="2" destOrd="0" presId="urn:microsoft.com/office/officeart/2008/layout/NameandTitleOrganizationalChart"/>
    <dgm:cxn modelId="{9F97D799-93C6-4BFA-8102-FFA620AE4079}" type="presParOf" srcId="{814E37FD-199C-4FC9-83E0-F4732AD17AD0}" destId="{C6270E00-8E63-43FE-B98C-E76B101242CD}" srcOrd="0" destOrd="0" presId="urn:microsoft.com/office/officeart/2008/layout/NameandTitleOrganizationalChart"/>
    <dgm:cxn modelId="{72E6AD95-60A3-4C82-8C01-6A7A7A0D30E5}" type="presParOf" srcId="{814E37FD-199C-4FC9-83E0-F4732AD17AD0}" destId="{AE256369-C939-491B-AF03-ACD71DF6911B}" srcOrd="1" destOrd="0" presId="urn:microsoft.com/office/officeart/2008/layout/NameandTitleOrganizationalChart"/>
    <dgm:cxn modelId="{918AD360-6965-4D6C-9DF4-0B7DF1F3FAB1}" type="presParOf" srcId="{AE256369-C939-491B-AF03-ACD71DF6911B}" destId="{D6215F25-75B6-4226-BF26-4389B5838500}" srcOrd="0" destOrd="0" presId="urn:microsoft.com/office/officeart/2008/layout/NameandTitleOrganizationalChart"/>
    <dgm:cxn modelId="{3C4C3728-DE28-40F7-8149-F04F76E970EF}" type="presParOf" srcId="{D6215F25-75B6-4226-BF26-4389B5838500}" destId="{CDF2B098-54AB-4A34-B209-A8B14D88A5CE}" srcOrd="0" destOrd="0" presId="urn:microsoft.com/office/officeart/2008/layout/NameandTitleOrganizationalChart"/>
    <dgm:cxn modelId="{F9A3DE27-1BA8-4AB6-9E87-C3342C6A82F6}" type="presParOf" srcId="{D6215F25-75B6-4226-BF26-4389B5838500}" destId="{1E1772F4-EFE4-47BD-9A1B-0DFDCE553D4E}" srcOrd="1" destOrd="0" presId="urn:microsoft.com/office/officeart/2008/layout/NameandTitleOrganizationalChart"/>
    <dgm:cxn modelId="{1DA5C76C-87C2-428A-A9DD-D3AC42CC4395}" type="presParOf" srcId="{D6215F25-75B6-4226-BF26-4389B5838500}" destId="{C730CC2F-7AC8-42E6-8484-8782D1EC8F5B}" srcOrd="2" destOrd="0" presId="urn:microsoft.com/office/officeart/2008/layout/NameandTitleOrganizationalChart"/>
    <dgm:cxn modelId="{D7E0FC5C-01D3-4374-95D4-6DE41DC12AEB}" type="presParOf" srcId="{AE256369-C939-491B-AF03-ACD71DF6911B}" destId="{71B9D577-8DE3-41C8-8B49-26AF591EEC8C}" srcOrd="1" destOrd="0" presId="urn:microsoft.com/office/officeart/2008/layout/NameandTitleOrganizationalChart"/>
    <dgm:cxn modelId="{2C261A51-3A11-4A96-8291-226F9AF5C583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8353D90-9A51-4CB9-AEE4-DE55520A96C3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42D76EB-A84F-4B87-8ACF-072105BFEE41}">
      <dgm:prSet phldrT="[Text]" custT="1"/>
      <dgm:spPr/>
      <dgm:t>
        <a:bodyPr/>
        <a:lstStyle/>
        <a:p>
          <a:r>
            <a:rPr lang="en-ZA" sz="1400" b="1" dirty="0" smtClean="0"/>
            <a:t>Parks, Cemeteries &amp; </a:t>
          </a:r>
        </a:p>
        <a:p>
          <a:r>
            <a:rPr lang="en-ZA" sz="1400" b="1" dirty="0" smtClean="0"/>
            <a:t>Recreation</a:t>
          </a:r>
          <a:endParaRPr lang="en-ZA" sz="1400" b="1" dirty="0"/>
        </a:p>
      </dgm:t>
    </dgm:pt>
    <dgm:pt modelId="{4FE7E6B8-FC1A-441E-AA3A-F44A723288DC}" type="parTrans" cxnId="{7F8B8B06-DEBD-4BD6-94B2-1B7614179636}">
      <dgm:prSet/>
      <dgm:spPr/>
      <dgm:t>
        <a:bodyPr/>
        <a:lstStyle/>
        <a:p>
          <a:endParaRPr lang="en-ZA"/>
        </a:p>
      </dgm:t>
    </dgm:pt>
    <dgm:pt modelId="{036B88B1-195F-4A1F-B5EE-8E572918A8BC}" type="sibTrans" cxnId="{7F8B8B06-DEBD-4BD6-94B2-1B7614179636}">
      <dgm:prSet custT="1"/>
      <dgm:spPr/>
      <dgm:t>
        <a:bodyPr/>
        <a:lstStyle/>
        <a:p>
          <a:pPr algn="ctr"/>
          <a:r>
            <a:rPr lang="en-ZA" sz="1200" b="1" dirty="0" smtClean="0"/>
            <a:t>Manager</a:t>
          </a:r>
          <a:endParaRPr lang="en-ZA" sz="1200" b="1" dirty="0"/>
        </a:p>
      </dgm:t>
    </dgm:pt>
    <dgm:pt modelId="{411F4D46-93B7-45CF-B2DB-D1D80998800A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3A6BF5F7-AF82-4FD3-A91D-9E77DC913078}" type="parTrans" cxnId="{8146305F-C3A7-447F-8144-B11147F7B67E}">
      <dgm:prSet/>
      <dgm:spPr/>
      <dgm:t>
        <a:bodyPr/>
        <a:lstStyle/>
        <a:p>
          <a:endParaRPr lang="en-ZA"/>
        </a:p>
      </dgm:t>
    </dgm:pt>
    <dgm:pt modelId="{D3EF97B7-DF4E-4D9C-96F2-7B59EAEF467C}" type="sibTrans" cxnId="{8146305F-C3A7-447F-8144-B11147F7B67E}">
      <dgm:prSet custT="1"/>
      <dgm:spPr/>
      <dgm:t>
        <a:bodyPr/>
        <a:lstStyle/>
        <a:p>
          <a:pPr algn="ctr"/>
          <a:r>
            <a:rPr lang="en-ZA" sz="1200" b="1" dirty="0" smtClean="0"/>
            <a:t>1 x Secretary</a:t>
          </a:r>
          <a:endParaRPr lang="en-ZA" sz="1200" b="1" dirty="0"/>
        </a:p>
      </dgm:t>
    </dgm:pt>
    <dgm:pt modelId="{21334C79-CEFC-4C21-AEDD-F5CCB782D192}">
      <dgm:prSet phldrT="[Text]" custT="1"/>
      <dgm:spPr/>
      <dgm:t>
        <a:bodyPr/>
        <a:lstStyle/>
        <a:p>
          <a:r>
            <a:rPr lang="en-ZA" sz="1200" b="1" dirty="0" smtClean="0"/>
            <a:t>Parks &amp; Cemeteries: </a:t>
          </a:r>
          <a:r>
            <a:rPr lang="en-ZA" sz="1200" b="1" dirty="0" err="1" smtClean="0"/>
            <a:t>Ficksburg</a:t>
          </a:r>
          <a:endParaRPr lang="en-ZA" sz="1200" b="1" dirty="0" smtClean="0"/>
        </a:p>
      </dgm:t>
    </dgm:pt>
    <dgm:pt modelId="{291E8700-EA12-4805-AA25-2D31F3D6F629}" type="parTrans" cxnId="{B4123FED-8FDB-4A8C-94C0-456EF8D6514D}">
      <dgm:prSet/>
      <dgm:spPr/>
      <dgm:t>
        <a:bodyPr/>
        <a:lstStyle/>
        <a:p>
          <a:endParaRPr lang="en-ZA"/>
        </a:p>
      </dgm:t>
    </dgm:pt>
    <dgm:pt modelId="{5A2DA6E3-2406-435B-992B-82130A47A742}" type="sibTrans" cxnId="{B4123FED-8FDB-4A8C-94C0-456EF8D6514D}">
      <dgm:prSet custT="1"/>
      <dgm:spPr/>
      <dgm:t>
        <a:bodyPr/>
        <a:lstStyle/>
        <a:p>
          <a:pPr algn="ctr"/>
          <a:r>
            <a:rPr lang="en-ZA" sz="1100" b="1" dirty="0" smtClean="0"/>
            <a:t>1 x Supervisor</a:t>
          </a:r>
          <a:endParaRPr lang="en-ZA" sz="1100" b="1" dirty="0"/>
        </a:p>
      </dgm:t>
    </dgm:pt>
    <dgm:pt modelId="{EDF7D7D6-3007-43E7-8A82-3E140A2063D8}">
      <dgm:prSet custT="1"/>
      <dgm:spPr/>
      <dgm:t>
        <a:bodyPr/>
        <a:lstStyle/>
        <a:p>
          <a:r>
            <a:rPr lang="en-ZA" sz="1200" b="1" dirty="0" smtClean="0"/>
            <a:t>Parks &amp; </a:t>
          </a:r>
        </a:p>
        <a:p>
          <a:r>
            <a:rPr lang="en-ZA" sz="1200" b="1" dirty="0" smtClean="0"/>
            <a:t>Cemeteries: </a:t>
          </a:r>
          <a:r>
            <a:rPr lang="en-ZA" sz="1200" b="1" dirty="0" err="1" smtClean="0"/>
            <a:t>Clocolan</a:t>
          </a:r>
          <a:endParaRPr lang="en-ZA" sz="1200" b="1" dirty="0"/>
        </a:p>
      </dgm:t>
    </dgm:pt>
    <dgm:pt modelId="{DA57823D-1B7F-419D-9C0B-EF53494B5696}" type="parTrans" cxnId="{8FD1FBAB-7F74-488C-8C1C-B97BD7385981}">
      <dgm:prSet/>
      <dgm:spPr/>
      <dgm:t>
        <a:bodyPr/>
        <a:lstStyle/>
        <a:p>
          <a:endParaRPr lang="en-ZA"/>
        </a:p>
      </dgm:t>
    </dgm:pt>
    <dgm:pt modelId="{EFE8D994-DC5B-4826-874D-5A563DEA64B7}" type="sibTrans" cxnId="{8FD1FBAB-7F74-488C-8C1C-B97BD7385981}">
      <dgm:prSet custT="1"/>
      <dgm:spPr/>
      <dgm:t>
        <a:bodyPr/>
        <a:lstStyle/>
        <a:p>
          <a:pPr algn="ctr"/>
          <a:r>
            <a:rPr lang="en-ZA" sz="1100" b="1" dirty="0" smtClean="0"/>
            <a:t>1 x Supervisor</a:t>
          </a:r>
          <a:endParaRPr lang="en-ZA" sz="1100" b="1" dirty="0"/>
        </a:p>
      </dgm:t>
    </dgm:pt>
    <dgm:pt modelId="{9F3D3CE6-AF23-415B-839A-46619B60E32B}">
      <dgm:prSet custT="1"/>
      <dgm:spPr/>
      <dgm:t>
        <a:bodyPr/>
        <a:lstStyle/>
        <a:p>
          <a:r>
            <a:rPr lang="en-ZA" sz="1200" b="1" dirty="0" smtClean="0"/>
            <a:t>Parks &amp; Cemeteries; </a:t>
          </a:r>
          <a:r>
            <a:rPr lang="en-ZA" sz="1200" b="1" dirty="0" err="1" smtClean="0"/>
            <a:t>Marquard</a:t>
          </a:r>
          <a:endParaRPr lang="en-ZA" sz="1200" b="1" dirty="0"/>
        </a:p>
      </dgm:t>
    </dgm:pt>
    <dgm:pt modelId="{7F6299CC-7AE0-431E-8B3D-5B225C76E807}" type="parTrans" cxnId="{C8D49442-65E5-4A23-83AC-0DDD9117D5CE}">
      <dgm:prSet/>
      <dgm:spPr/>
      <dgm:t>
        <a:bodyPr/>
        <a:lstStyle/>
        <a:p>
          <a:endParaRPr lang="en-ZA"/>
        </a:p>
      </dgm:t>
    </dgm:pt>
    <dgm:pt modelId="{3E7D4AAB-2C5B-4BDF-934E-30A3227F5170}" type="sibTrans" cxnId="{C8D49442-65E5-4A23-83AC-0DDD9117D5CE}">
      <dgm:prSet custT="1"/>
      <dgm:spPr/>
      <dgm:t>
        <a:bodyPr/>
        <a:lstStyle/>
        <a:p>
          <a:pPr algn="ctr"/>
          <a:r>
            <a:rPr lang="en-ZA" sz="1100" b="1" dirty="0" smtClean="0"/>
            <a:t>1 x Supervisor</a:t>
          </a:r>
          <a:endParaRPr lang="en-ZA" sz="1100" b="1" dirty="0"/>
        </a:p>
      </dgm:t>
    </dgm:pt>
    <dgm:pt modelId="{79E80682-3CBB-4691-8B48-118D5D5D7A3F}">
      <dgm:prSet custT="1"/>
      <dgm:spPr/>
      <dgm:t>
        <a:bodyPr/>
        <a:lstStyle/>
        <a:p>
          <a:r>
            <a:rPr lang="en-ZA" sz="1200" b="1" dirty="0" smtClean="0"/>
            <a:t>Parks &amp; Cemeteries; Senekal</a:t>
          </a:r>
          <a:endParaRPr lang="en-ZA" sz="1200" b="1" dirty="0"/>
        </a:p>
      </dgm:t>
    </dgm:pt>
    <dgm:pt modelId="{0365A509-2583-4CBC-8B11-2B8F8B43F32A}" type="parTrans" cxnId="{9B9302B6-9573-4B0C-A3A2-96EBE5B81637}">
      <dgm:prSet/>
      <dgm:spPr/>
      <dgm:t>
        <a:bodyPr/>
        <a:lstStyle/>
        <a:p>
          <a:endParaRPr lang="en-ZA"/>
        </a:p>
      </dgm:t>
    </dgm:pt>
    <dgm:pt modelId="{E69DBC0E-3E54-459D-ABA4-F107189AE8CC}" type="sibTrans" cxnId="{9B9302B6-9573-4B0C-A3A2-96EBE5B81637}">
      <dgm:prSet custT="1"/>
      <dgm:spPr/>
      <dgm:t>
        <a:bodyPr/>
        <a:lstStyle/>
        <a:p>
          <a:pPr algn="ctr"/>
          <a:r>
            <a:rPr lang="en-ZA" sz="1100" b="1" dirty="0" smtClean="0"/>
            <a:t>1 x Supervisor</a:t>
          </a:r>
          <a:endParaRPr lang="en-ZA" sz="1100" b="1" dirty="0"/>
        </a:p>
      </dgm:t>
    </dgm:pt>
    <dgm:pt modelId="{2E4D5426-9CDF-4964-B10D-FAFA97E9E606}" type="pres">
      <dgm:prSet presAssocID="{A8353D90-9A51-4CB9-AEE4-DE55520A96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A5E0998B-B0F7-4D24-AA9B-638D2E5EE482}" type="pres">
      <dgm:prSet presAssocID="{E42D76EB-A84F-4B87-8ACF-072105BFEE41}" presName="hierRoot1" presStyleCnt="0">
        <dgm:presLayoutVars>
          <dgm:hierBranch val="init"/>
        </dgm:presLayoutVars>
      </dgm:prSet>
      <dgm:spPr/>
    </dgm:pt>
    <dgm:pt modelId="{072EAB61-C7AD-4BB2-8EB2-451BBD6D8F9D}" type="pres">
      <dgm:prSet presAssocID="{E42D76EB-A84F-4B87-8ACF-072105BFEE41}" presName="rootComposite1" presStyleCnt="0"/>
      <dgm:spPr/>
    </dgm:pt>
    <dgm:pt modelId="{B1574118-276B-4316-8C14-2FAFB428335B}" type="pres">
      <dgm:prSet presAssocID="{E42D76EB-A84F-4B87-8ACF-072105BFEE41}" presName="rootText1" presStyleLbl="node0" presStyleIdx="0" presStyleCnt="1" custScaleX="196525" custScaleY="155264" custLinFactNeighborX="48" custLinFactNeighborY="-6134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F03E58D-CA42-456D-B382-B49FA7FFF347}" type="pres">
      <dgm:prSet presAssocID="{E42D76EB-A84F-4B87-8ACF-072105BFEE41}" presName="titleText1" presStyleLbl="fgAcc0" presStyleIdx="0" presStyleCnt="1" custScaleY="138748" custLinFactY="-17517" custLinFactNeighborX="52591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9F7D118-F926-4F38-B247-0055C49F64B0}" type="pres">
      <dgm:prSet presAssocID="{E42D76EB-A84F-4B87-8ACF-072105BFEE41}" presName="rootConnector1" presStyleLbl="node1" presStyleIdx="0" presStyleCnt="4"/>
      <dgm:spPr/>
      <dgm:t>
        <a:bodyPr/>
        <a:lstStyle/>
        <a:p>
          <a:endParaRPr lang="en-ZA"/>
        </a:p>
      </dgm:t>
    </dgm:pt>
    <dgm:pt modelId="{FCA23108-BC6C-4A4E-9065-37673501DEA5}" type="pres">
      <dgm:prSet presAssocID="{E42D76EB-A84F-4B87-8ACF-072105BFEE41}" presName="hierChild2" presStyleCnt="0"/>
      <dgm:spPr/>
    </dgm:pt>
    <dgm:pt modelId="{6F279C02-C24A-4170-835F-8C1E0896F6D4}" type="pres">
      <dgm:prSet presAssocID="{291E8700-EA12-4805-AA25-2D31F3D6F629}" presName="Name37" presStyleLbl="parChTrans1D2" presStyleIdx="0" presStyleCnt="5"/>
      <dgm:spPr/>
      <dgm:t>
        <a:bodyPr/>
        <a:lstStyle/>
        <a:p>
          <a:endParaRPr lang="en-ZA"/>
        </a:p>
      </dgm:t>
    </dgm:pt>
    <dgm:pt modelId="{8682BA6A-BAAF-490F-89E0-73E3FF8646C0}" type="pres">
      <dgm:prSet presAssocID="{21334C79-CEFC-4C21-AEDD-F5CCB782D192}" presName="hierRoot2" presStyleCnt="0">
        <dgm:presLayoutVars>
          <dgm:hierBranch val="init"/>
        </dgm:presLayoutVars>
      </dgm:prSet>
      <dgm:spPr/>
    </dgm:pt>
    <dgm:pt modelId="{FEE8B070-6342-4D82-A8B8-F5DA2F00DEFC}" type="pres">
      <dgm:prSet presAssocID="{21334C79-CEFC-4C21-AEDD-F5CCB782D192}" presName="rootComposite" presStyleCnt="0"/>
      <dgm:spPr/>
    </dgm:pt>
    <dgm:pt modelId="{DE2A785B-08F5-4852-946B-AD92E6AADA30}" type="pres">
      <dgm:prSet presAssocID="{21334C79-CEFC-4C21-AEDD-F5CCB782D192}" presName="rootText" presStyleLbl="node1" presStyleIdx="0" presStyleCnt="4" custScaleX="108721" custScaleY="14535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F01602BA-9529-4D10-A153-246E389693C2}" type="pres">
      <dgm:prSet presAssocID="{21334C79-CEFC-4C21-AEDD-F5CCB782D192}" presName="titleText2" presStyleLbl="fgAcc1" presStyleIdx="0" presStyleCnt="4" custScaleY="173509" custLinFactNeighborX="-780" custLinFactNeighborY="8746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C23BC2E-430B-4304-9666-261D16A979CD}" type="pres">
      <dgm:prSet presAssocID="{21334C79-CEFC-4C21-AEDD-F5CCB782D192}" presName="rootConnector" presStyleLbl="node2" presStyleIdx="0" presStyleCnt="0"/>
      <dgm:spPr/>
      <dgm:t>
        <a:bodyPr/>
        <a:lstStyle/>
        <a:p>
          <a:endParaRPr lang="en-ZA"/>
        </a:p>
      </dgm:t>
    </dgm:pt>
    <dgm:pt modelId="{D64F13E1-80F6-4FCC-A8B8-F2FD2ECCF669}" type="pres">
      <dgm:prSet presAssocID="{21334C79-CEFC-4C21-AEDD-F5CCB782D192}" presName="hierChild4" presStyleCnt="0"/>
      <dgm:spPr/>
    </dgm:pt>
    <dgm:pt modelId="{164A32DD-7A75-46DA-BB7F-B7759C6204DA}" type="pres">
      <dgm:prSet presAssocID="{21334C79-CEFC-4C21-AEDD-F5CCB782D192}" presName="hierChild5" presStyleCnt="0"/>
      <dgm:spPr/>
    </dgm:pt>
    <dgm:pt modelId="{4C00BCAC-B675-4934-A955-6357EA069F2E}" type="pres">
      <dgm:prSet presAssocID="{DA57823D-1B7F-419D-9C0B-EF53494B5696}" presName="Name37" presStyleLbl="parChTrans1D2" presStyleIdx="1" presStyleCnt="5"/>
      <dgm:spPr/>
      <dgm:t>
        <a:bodyPr/>
        <a:lstStyle/>
        <a:p>
          <a:endParaRPr lang="en-ZA"/>
        </a:p>
      </dgm:t>
    </dgm:pt>
    <dgm:pt modelId="{BF2C3CA6-EDF7-4839-9C53-907945D2997E}" type="pres">
      <dgm:prSet presAssocID="{EDF7D7D6-3007-43E7-8A82-3E140A2063D8}" presName="hierRoot2" presStyleCnt="0">
        <dgm:presLayoutVars>
          <dgm:hierBranch val="init"/>
        </dgm:presLayoutVars>
      </dgm:prSet>
      <dgm:spPr/>
    </dgm:pt>
    <dgm:pt modelId="{534C46CB-3FE1-4E5E-AF5A-6FDBC1DCB2C8}" type="pres">
      <dgm:prSet presAssocID="{EDF7D7D6-3007-43E7-8A82-3E140A2063D8}" presName="rootComposite" presStyleCnt="0"/>
      <dgm:spPr/>
    </dgm:pt>
    <dgm:pt modelId="{99F9DF95-AE96-4324-AEBB-19E6CD9A2A1B}" type="pres">
      <dgm:prSet presAssocID="{EDF7D7D6-3007-43E7-8A82-3E140A2063D8}" presName="rootText" presStyleLbl="node1" presStyleIdx="1" presStyleCnt="4" custScaleX="107196" custScaleY="15177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5BD85935-AC46-4700-870A-9E28B76E99EF}" type="pres">
      <dgm:prSet presAssocID="{EDF7D7D6-3007-43E7-8A82-3E140A2063D8}" presName="titleText2" presStyleLbl="fgAcc1" presStyleIdx="1" presStyleCnt="4" custScaleY="175767" custLinFactNeighborX="4943" custLinFactNeighborY="7895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07D95D1-3094-4310-95C0-BE76590A62D3}" type="pres">
      <dgm:prSet presAssocID="{EDF7D7D6-3007-43E7-8A82-3E140A2063D8}" presName="rootConnector" presStyleLbl="node2" presStyleIdx="0" presStyleCnt="0"/>
      <dgm:spPr/>
      <dgm:t>
        <a:bodyPr/>
        <a:lstStyle/>
        <a:p>
          <a:endParaRPr lang="en-ZA"/>
        </a:p>
      </dgm:t>
    </dgm:pt>
    <dgm:pt modelId="{2BF28CC9-9A26-4A5C-9635-55F0920878E2}" type="pres">
      <dgm:prSet presAssocID="{EDF7D7D6-3007-43E7-8A82-3E140A2063D8}" presName="hierChild4" presStyleCnt="0"/>
      <dgm:spPr/>
    </dgm:pt>
    <dgm:pt modelId="{3B158A6A-9565-4C98-9C3C-2701B38837DB}" type="pres">
      <dgm:prSet presAssocID="{EDF7D7D6-3007-43E7-8A82-3E140A2063D8}" presName="hierChild5" presStyleCnt="0"/>
      <dgm:spPr/>
    </dgm:pt>
    <dgm:pt modelId="{64835471-472F-4F1B-A1F5-5C0B27D5B82D}" type="pres">
      <dgm:prSet presAssocID="{7F6299CC-7AE0-431E-8B3D-5B225C76E807}" presName="Name37" presStyleLbl="parChTrans1D2" presStyleIdx="2" presStyleCnt="5"/>
      <dgm:spPr/>
      <dgm:t>
        <a:bodyPr/>
        <a:lstStyle/>
        <a:p>
          <a:endParaRPr lang="en-ZA"/>
        </a:p>
      </dgm:t>
    </dgm:pt>
    <dgm:pt modelId="{9F5B3449-C81D-428C-BA02-F311108D4B28}" type="pres">
      <dgm:prSet presAssocID="{9F3D3CE6-AF23-415B-839A-46619B60E32B}" presName="hierRoot2" presStyleCnt="0">
        <dgm:presLayoutVars>
          <dgm:hierBranch val="init"/>
        </dgm:presLayoutVars>
      </dgm:prSet>
      <dgm:spPr/>
    </dgm:pt>
    <dgm:pt modelId="{BE8C7BC4-9071-4809-A9AE-C02B07CD6CAE}" type="pres">
      <dgm:prSet presAssocID="{9F3D3CE6-AF23-415B-839A-46619B60E32B}" presName="rootComposite" presStyleCnt="0"/>
      <dgm:spPr/>
    </dgm:pt>
    <dgm:pt modelId="{7F62D366-C482-45F6-AB02-18451F1BF455}" type="pres">
      <dgm:prSet presAssocID="{9F3D3CE6-AF23-415B-839A-46619B60E32B}" presName="rootText" presStyleLbl="node1" presStyleIdx="2" presStyleCnt="4" custScaleX="106332" custScaleY="15145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F7F0BD6-C601-469E-B021-80495F36045E}" type="pres">
      <dgm:prSet presAssocID="{9F3D3CE6-AF23-415B-839A-46619B60E32B}" presName="titleText2" presStyleLbl="fgAcc1" presStyleIdx="2" presStyleCnt="4" custScaleY="176896" custLinFactY="12940" custLinFactNeighborX="4531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5E012AF1-7896-4CA1-9E1A-A8130F99F5B1}" type="pres">
      <dgm:prSet presAssocID="{9F3D3CE6-AF23-415B-839A-46619B60E32B}" presName="rootConnector" presStyleLbl="node2" presStyleIdx="0" presStyleCnt="0"/>
      <dgm:spPr/>
      <dgm:t>
        <a:bodyPr/>
        <a:lstStyle/>
        <a:p>
          <a:endParaRPr lang="en-ZA"/>
        </a:p>
      </dgm:t>
    </dgm:pt>
    <dgm:pt modelId="{082E1D2F-F8A0-4441-8ADC-A43DC986FFB9}" type="pres">
      <dgm:prSet presAssocID="{9F3D3CE6-AF23-415B-839A-46619B60E32B}" presName="hierChild4" presStyleCnt="0"/>
      <dgm:spPr/>
    </dgm:pt>
    <dgm:pt modelId="{8B569D20-F2BD-4568-8B08-C7041F78E0F0}" type="pres">
      <dgm:prSet presAssocID="{9F3D3CE6-AF23-415B-839A-46619B60E32B}" presName="hierChild5" presStyleCnt="0"/>
      <dgm:spPr/>
    </dgm:pt>
    <dgm:pt modelId="{5DEAF906-D6ED-440A-AD38-D7838EE8299F}" type="pres">
      <dgm:prSet presAssocID="{0365A509-2583-4CBC-8B11-2B8F8B43F32A}" presName="Name37" presStyleLbl="parChTrans1D2" presStyleIdx="3" presStyleCnt="5"/>
      <dgm:spPr/>
      <dgm:t>
        <a:bodyPr/>
        <a:lstStyle/>
        <a:p>
          <a:endParaRPr lang="en-ZA"/>
        </a:p>
      </dgm:t>
    </dgm:pt>
    <dgm:pt modelId="{0796421E-9556-4384-9F53-AE1D0C6E3F31}" type="pres">
      <dgm:prSet presAssocID="{79E80682-3CBB-4691-8B48-118D5D5D7A3F}" presName="hierRoot2" presStyleCnt="0">
        <dgm:presLayoutVars>
          <dgm:hierBranch val="init"/>
        </dgm:presLayoutVars>
      </dgm:prSet>
      <dgm:spPr/>
    </dgm:pt>
    <dgm:pt modelId="{A1BAB01A-3C7B-492F-B9CD-8CAC68ECC514}" type="pres">
      <dgm:prSet presAssocID="{79E80682-3CBB-4691-8B48-118D5D5D7A3F}" presName="rootComposite" presStyleCnt="0"/>
      <dgm:spPr/>
    </dgm:pt>
    <dgm:pt modelId="{2E8BF1E1-71B8-4D03-AA63-E37941953209}" type="pres">
      <dgm:prSet presAssocID="{79E80682-3CBB-4691-8B48-118D5D5D7A3F}" presName="rootText" presStyleLbl="node1" presStyleIdx="3" presStyleCnt="4" custScaleY="15089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05F0BB93-4B7A-43B9-8EDC-FE31C8A8EA6B}" type="pres">
      <dgm:prSet presAssocID="{79E80682-3CBB-4691-8B48-118D5D5D7A3F}" presName="titleText2" presStyleLbl="fgAcc1" presStyleIdx="3" presStyleCnt="4" custScaleY="197581" custLinFactNeighborX="1019" custLinFactNeighborY="9905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F4143E27-4175-4532-9EDE-7EB7F93A423C}" type="pres">
      <dgm:prSet presAssocID="{79E80682-3CBB-4691-8B48-118D5D5D7A3F}" presName="rootConnector" presStyleLbl="node2" presStyleIdx="0" presStyleCnt="0"/>
      <dgm:spPr/>
      <dgm:t>
        <a:bodyPr/>
        <a:lstStyle/>
        <a:p>
          <a:endParaRPr lang="en-ZA"/>
        </a:p>
      </dgm:t>
    </dgm:pt>
    <dgm:pt modelId="{6494F7DA-D6DE-44E6-8C2E-33403764CE54}" type="pres">
      <dgm:prSet presAssocID="{79E80682-3CBB-4691-8B48-118D5D5D7A3F}" presName="hierChild4" presStyleCnt="0"/>
      <dgm:spPr/>
    </dgm:pt>
    <dgm:pt modelId="{046A9693-D2F4-4E02-B225-70C3AAB9BEBC}" type="pres">
      <dgm:prSet presAssocID="{79E80682-3CBB-4691-8B48-118D5D5D7A3F}" presName="hierChild5" presStyleCnt="0"/>
      <dgm:spPr/>
    </dgm:pt>
    <dgm:pt modelId="{C7EDC08A-ED08-4669-AE7F-FA54EA32893E}" type="pres">
      <dgm:prSet presAssocID="{E42D76EB-A84F-4B87-8ACF-072105BFEE41}" presName="hierChild3" presStyleCnt="0"/>
      <dgm:spPr/>
    </dgm:pt>
    <dgm:pt modelId="{A1B49790-8CE4-469F-916F-83CE2D7F8553}" type="pres">
      <dgm:prSet presAssocID="{3A6BF5F7-AF82-4FD3-A91D-9E77DC913078}" presName="Name96" presStyleLbl="parChTrans1D2" presStyleIdx="4" presStyleCnt="5"/>
      <dgm:spPr/>
      <dgm:t>
        <a:bodyPr/>
        <a:lstStyle/>
        <a:p>
          <a:endParaRPr lang="en-ZA"/>
        </a:p>
      </dgm:t>
    </dgm:pt>
    <dgm:pt modelId="{61A98C75-8399-49C4-AAB1-51D0CC3BBD31}" type="pres">
      <dgm:prSet presAssocID="{411F4D46-93B7-45CF-B2DB-D1D80998800A}" presName="hierRoot3" presStyleCnt="0">
        <dgm:presLayoutVars>
          <dgm:hierBranch val="init"/>
        </dgm:presLayoutVars>
      </dgm:prSet>
      <dgm:spPr/>
    </dgm:pt>
    <dgm:pt modelId="{EF9E216F-F16A-414F-A5C9-29E2AF4ABE71}" type="pres">
      <dgm:prSet presAssocID="{411F4D46-93B7-45CF-B2DB-D1D80998800A}" presName="rootComposite3" presStyleCnt="0"/>
      <dgm:spPr/>
    </dgm:pt>
    <dgm:pt modelId="{447006D2-8E1F-4DF3-91F8-16318E419B32}" type="pres">
      <dgm:prSet presAssocID="{411F4D46-93B7-45CF-B2DB-D1D80998800A}" presName="rootText3" presStyleLbl="asst1" presStyleIdx="0" presStyleCnt="1" custLinFactNeighborX="-22353" custLinFactNeighborY="-4011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0D14861-0A79-4F0C-82D9-EA995757D896}" type="pres">
      <dgm:prSet presAssocID="{411F4D46-93B7-45CF-B2DB-D1D80998800A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8FBBBDF9-E3CD-4C31-93C9-7B0D3A855878}" type="pres">
      <dgm:prSet presAssocID="{411F4D46-93B7-45CF-B2DB-D1D80998800A}" presName="rootConnector3" presStyleLbl="asst1" presStyleIdx="0" presStyleCnt="1"/>
      <dgm:spPr/>
      <dgm:t>
        <a:bodyPr/>
        <a:lstStyle/>
        <a:p>
          <a:endParaRPr lang="en-ZA"/>
        </a:p>
      </dgm:t>
    </dgm:pt>
    <dgm:pt modelId="{07F9A09B-73EB-4245-92F3-B0B377D5A6FF}" type="pres">
      <dgm:prSet presAssocID="{411F4D46-93B7-45CF-B2DB-D1D80998800A}" presName="hierChild6" presStyleCnt="0"/>
      <dgm:spPr/>
    </dgm:pt>
    <dgm:pt modelId="{5F142499-8FFB-43C8-8FB9-8BF1D11D02D7}" type="pres">
      <dgm:prSet presAssocID="{411F4D46-93B7-45CF-B2DB-D1D80998800A}" presName="hierChild7" presStyleCnt="0"/>
      <dgm:spPr/>
    </dgm:pt>
  </dgm:ptLst>
  <dgm:cxnLst>
    <dgm:cxn modelId="{078C29AA-4408-4DB0-8F33-077AC965F23E}" type="presOf" srcId="{411F4D46-93B7-45CF-B2DB-D1D80998800A}" destId="{447006D2-8E1F-4DF3-91F8-16318E419B32}" srcOrd="0" destOrd="0" presId="urn:microsoft.com/office/officeart/2008/layout/NameandTitleOrganizationalChart"/>
    <dgm:cxn modelId="{B4123FED-8FDB-4A8C-94C0-456EF8D6514D}" srcId="{E42D76EB-A84F-4B87-8ACF-072105BFEE41}" destId="{21334C79-CEFC-4C21-AEDD-F5CCB782D192}" srcOrd="1" destOrd="0" parTransId="{291E8700-EA12-4805-AA25-2D31F3D6F629}" sibTransId="{5A2DA6E3-2406-435B-992B-82130A47A742}"/>
    <dgm:cxn modelId="{124C8A1A-EF65-41B7-994B-D99F9C12ED37}" type="presOf" srcId="{21334C79-CEFC-4C21-AEDD-F5CCB782D192}" destId="{DE2A785B-08F5-4852-946B-AD92E6AADA30}" srcOrd="0" destOrd="0" presId="urn:microsoft.com/office/officeart/2008/layout/NameandTitleOrganizationalChart"/>
    <dgm:cxn modelId="{8146305F-C3A7-447F-8144-B11147F7B67E}" srcId="{E42D76EB-A84F-4B87-8ACF-072105BFEE41}" destId="{411F4D46-93B7-45CF-B2DB-D1D80998800A}" srcOrd="0" destOrd="0" parTransId="{3A6BF5F7-AF82-4FD3-A91D-9E77DC913078}" sibTransId="{D3EF97B7-DF4E-4D9C-96F2-7B59EAEF467C}"/>
    <dgm:cxn modelId="{A7184572-50F9-45B6-9390-F00D46B3490A}" type="presOf" srcId="{E42D76EB-A84F-4B87-8ACF-072105BFEE41}" destId="{B1574118-276B-4316-8C14-2FAFB428335B}" srcOrd="0" destOrd="0" presId="urn:microsoft.com/office/officeart/2008/layout/NameandTitleOrganizationalChart"/>
    <dgm:cxn modelId="{7F8B8B06-DEBD-4BD6-94B2-1B7614179636}" srcId="{A8353D90-9A51-4CB9-AEE4-DE55520A96C3}" destId="{E42D76EB-A84F-4B87-8ACF-072105BFEE41}" srcOrd="0" destOrd="0" parTransId="{4FE7E6B8-FC1A-441E-AA3A-F44A723288DC}" sibTransId="{036B88B1-195F-4A1F-B5EE-8E572918A8BC}"/>
    <dgm:cxn modelId="{3FBA573F-EA34-402B-985F-CC6239F00F46}" type="presOf" srcId="{036B88B1-195F-4A1F-B5EE-8E572918A8BC}" destId="{7F03E58D-CA42-456D-B382-B49FA7FFF347}" srcOrd="0" destOrd="0" presId="urn:microsoft.com/office/officeart/2008/layout/NameandTitleOrganizationalChart"/>
    <dgm:cxn modelId="{7ECC8A41-20CA-4BE0-847D-79A0B449AFF9}" type="presOf" srcId="{E69DBC0E-3E54-459D-ABA4-F107189AE8CC}" destId="{05F0BB93-4B7A-43B9-8EDC-FE31C8A8EA6B}" srcOrd="0" destOrd="0" presId="urn:microsoft.com/office/officeart/2008/layout/NameandTitleOrganizationalChart"/>
    <dgm:cxn modelId="{88488AAF-BE30-4CA5-B7C3-5B9D38E0AE9D}" type="presOf" srcId="{5A2DA6E3-2406-435B-992B-82130A47A742}" destId="{F01602BA-9529-4D10-A153-246E389693C2}" srcOrd="0" destOrd="0" presId="urn:microsoft.com/office/officeart/2008/layout/NameandTitleOrganizationalChart"/>
    <dgm:cxn modelId="{35158340-45B1-4281-A084-9B2DC1052011}" type="presOf" srcId="{21334C79-CEFC-4C21-AEDD-F5CCB782D192}" destId="{1C23BC2E-430B-4304-9666-261D16A979CD}" srcOrd="1" destOrd="0" presId="urn:microsoft.com/office/officeart/2008/layout/NameandTitleOrganizationalChart"/>
    <dgm:cxn modelId="{9B9302B6-9573-4B0C-A3A2-96EBE5B81637}" srcId="{E42D76EB-A84F-4B87-8ACF-072105BFEE41}" destId="{79E80682-3CBB-4691-8B48-118D5D5D7A3F}" srcOrd="4" destOrd="0" parTransId="{0365A509-2583-4CBC-8B11-2B8F8B43F32A}" sibTransId="{E69DBC0E-3E54-459D-ABA4-F107189AE8CC}"/>
    <dgm:cxn modelId="{09D3017C-1F80-4EA1-909C-08D7C537142F}" type="presOf" srcId="{EDF7D7D6-3007-43E7-8A82-3E140A2063D8}" destId="{99F9DF95-AE96-4324-AEBB-19E6CD9A2A1B}" srcOrd="0" destOrd="0" presId="urn:microsoft.com/office/officeart/2008/layout/NameandTitleOrganizationalChart"/>
    <dgm:cxn modelId="{43DA2680-E465-4B7B-BE23-6D77C6DB1DF3}" type="presOf" srcId="{3A6BF5F7-AF82-4FD3-A91D-9E77DC913078}" destId="{A1B49790-8CE4-469F-916F-83CE2D7F8553}" srcOrd="0" destOrd="0" presId="urn:microsoft.com/office/officeart/2008/layout/NameandTitleOrganizationalChart"/>
    <dgm:cxn modelId="{69143C5A-A5F0-4C11-876A-70C9B5C7EAC3}" type="presOf" srcId="{3E7D4AAB-2C5B-4BDF-934E-30A3227F5170}" destId="{7F7F0BD6-C601-469E-B021-80495F36045E}" srcOrd="0" destOrd="0" presId="urn:microsoft.com/office/officeart/2008/layout/NameandTitleOrganizationalChart"/>
    <dgm:cxn modelId="{DF12BAB7-2B25-462C-B83F-D03263D078BC}" type="presOf" srcId="{291E8700-EA12-4805-AA25-2D31F3D6F629}" destId="{6F279C02-C24A-4170-835F-8C1E0896F6D4}" srcOrd="0" destOrd="0" presId="urn:microsoft.com/office/officeart/2008/layout/NameandTitleOrganizationalChart"/>
    <dgm:cxn modelId="{4AEFA9C6-40A6-4C8E-8886-33AD39167C43}" type="presOf" srcId="{D3EF97B7-DF4E-4D9C-96F2-7B59EAEF467C}" destId="{C0D14861-0A79-4F0C-82D9-EA995757D896}" srcOrd="0" destOrd="0" presId="urn:microsoft.com/office/officeart/2008/layout/NameandTitleOrganizationalChart"/>
    <dgm:cxn modelId="{FA066453-C6E3-4B63-AF10-A0CFEB9696B6}" type="presOf" srcId="{EDF7D7D6-3007-43E7-8A82-3E140A2063D8}" destId="{D07D95D1-3094-4310-95C0-BE76590A62D3}" srcOrd="1" destOrd="0" presId="urn:microsoft.com/office/officeart/2008/layout/NameandTitleOrganizationalChart"/>
    <dgm:cxn modelId="{2B06ABEB-9948-4850-ADAC-46E883F6D9F5}" type="presOf" srcId="{411F4D46-93B7-45CF-B2DB-D1D80998800A}" destId="{8FBBBDF9-E3CD-4C31-93C9-7B0D3A855878}" srcOrd="1" destOrd="0" presId="urn:microsoft.com/office/officeart/2008/layout/NameandTitleOrganizationalChart"/>
    <dgm:cxn modelId="{724DFD1C-32E2-42FB-B479-DE6605B3B514}" type="presOf" srcId="{DA57823D-1B7F-419D-9C0B-EF53494B5696}" destId="{4C00BCAC-B675-4934-A955-6357EA069F2E}" srcOrd="0" destOrd="0" presId="urn:microsoft.com/office/officeart/2008/layout/NameandTitleOrganizationalChart"/>
    <dgm:cxn modelId="{4A224EC5-CAD5-4B69-B989-E14C26542730}" type="presOf" srcId="{79E80682-3CBB-4691-8B48-118D5D5D7A3F}" destId="{F4143E27-4175-4532-9EDE-7EB7F93A423C}" srcOrd="1" destOrd="0" presId="urn:microsoft.com/office/officeart/2008/layout/NameandTitleOrganizationalChart"/>
    <dgm:cxn modelId="{B6C08A7D-EC75-40AE-8F2F-B8FEE6675664}" type="presOf" srcId="{7F6299CC-7AE0-431E-8B3D-5B225C76E807}" destId="{64835471-472F-4F1B-A1F5-5C0B27D5B82D}" srcOrd="0" destOrd="0" presId="urn:microsoft.com/office/officeart/2008/layout/NameandTitleOrganizationalChart"/>
    <dgm:cxn modelId="{93611E22-A309-4BB4-91C3-74C82E9D01F5}" type="presOf" srcId="{0365A509-2583-4CBC-8B11-2B8F8B43F32A}" destId="{5DEAF906-D6ED-440A-AD38-D7838EE8299F}" srcOrd="0" destOrd="0" presId="urn:microsoft.com/office/officeart/2008/layout/NameandTitleOrganizationalChart"/>
    <dgm:cxn modelId="{F6B4A8C5-BBAF-4463-9DE7-D2B99A576159}" type="presOf" srcId="{E42D76EB-A84F-4B87-8ACF-072105BFEE41}" destId="{49F7D118-F926-4F38-B247-0055C49F64B0}" srcOrd="1" destOrd="0" presId="urn:microsoft.com/office/officeart/2008/layout/NameandTitleOrganizationalChart"/>
    <dgm:cxn modelId="{0388EF29-DC84-4133-A139-24F1F5F141BA}" type="presOf" srcId="{9F3D3CE6-AF23-415B-839A-46619B60E32B}" destId="{5E012AF1-7896-4CA1-9E1A-A8130F99F5B1}" srcOrd="1" destOrd="0" presId="urn:microsoft.com/office/officeart/2008/layout/NameandTitleOrganizationalChart"/>
    <dgm:cxn modelId="{DC2D25FB-172E-43BC-84F2-D3F0AF60CD9E}" type="presOf" srcId="{A8353D90-9A51-4CB9-AEE4-DE55520A96C3}" destId="{2E4D5426-9CDF-4964-B10D-FAFA97E9E606}" srcOrd="0" destOrd="0" presId="urn:microsoft.com/office/officeart/2008/layout/NameandTitleOrganizationalChart"/>
    <dgm:cxn modelId="{7D83F9F4-EE55-433F-A570-BEB0480BC923}" type="presOf" srcId="{EFE8D994-DC5B-4826-874D-5A563DEA64B7}" destId="{5BD85935-AC46-4700-870A-9E28B76E99EF}" srcOrd="0" destOrd="0" presId="urn:microsoft.com/office/officeart/2008/layout/NameandTitleOrganizationalChart"/>
    <dgm:cxn modelId="{8FD1FBAB-7F74-488C-8C1C-B97BD7385981}" srcId="{E42D76EB-A84F-4B87-8ACF-072105BFEE41}" destId="{EDF7D7D6-3007-43E7-8A82-3E140A2063D8}" srcOrd="2" destOrd="0" parTransId="{DA57823D-1B7F-419D-9C0B-EF53494B5696}" sibTransId="{EFE8D994-DC5B-4826-874D-5A563DEA64B7}"/>
    <dgm:cxn modelId="{107B5B0C-28A2-466F-B02D-96750D22CDA4}" type="presOf" srcId="{79E80682-3CBB-4691-8B48-118D5D5D7A3F}" destId="{2E8BF1E1-71B8-4D03-AA63-E37941953209}" srcOrd="0" destOrd="0" presId="urn:microsoft.com/office/officeart/2008/layout/NameandTitleOrganizationalChart"/>
    <dgm:cxn modelId="{A092603B-392F-478E-85AC-0EF1D6D582A3}" type="presOf" srcId="{9F3D3CE6-AF23-415B-839A-46619B60E32B}" destId="{7F62D366-C482-45F6-AB02-18451F1BF455}" srcOrd="0" destOrd="0" presId="urn:microsoft.com/office/officeart/2008/layout/NameandTitleOrganizationalChart"/>
    <dgm:cxn modelId="{C8D49442-65E5-4A23-83AC-0DDD9117D5CE}" srcId="{E42D76EB-A84F-4B87-8ACF-072105BFEE41}" destId="{9F3D3CE6-AF23-415B-839A-46619B60E32B}" srcOrd="3" destOrd="0" parTransId="{7F6299CC-7AE0-431E-8B3D-5B225C76E807}" sibTransId="{3E7D4AAB-2C5B-4BDF-934E-30A3227F5170}"/>
    <dgm:cxn modelId="{D5BEA1D6-54FD-49B1-99C9-CD80878DED54}" type="presParOf" srcId="{2E4D5426-9CDF-4964-B10D-FAFA97E9E606}" destId="{A5E0998B-B0F7-4D24-AA9B-638D2E5EE482}" srcOrd="0" destOrd="0" presId="urn:microsoft.com/office/officeart/2008/layout/NameandTitleOrganizationalChart"/>
    <dgm:cxn modelId="{E5473B46-687B-4845-B8F5-C0AEC304B5BF}" type="presParOf" srcId="{A5E0998B-B0F7-4D24-AA9B-638D2E5EE482}" destId="{072EAB61-C7AD-4BB2-8EB2-451BBD6D8F9D}" srcOrd="0" destOrd="0" presId="urn:microsoft.com/office/officeart/2008/layout/NameandTitleOrganizationalChart"/>
    <dgm:cxn modelId="{FB779687-EC49-4D16-AF02-C6F05AAE612F}" type="presParOf" srcId="{072EAB61-C7AD-4BB2-8EB2-451BBD6D8F9D}" destId="{B1574118-276B-4316-8C14-2FAFB428335B}" srcOrd="0" destOrd="0" presId="urn:microsoft.com/office/officeart/2008/layout/NameandTitleOrganizationalChart"/>
    <dgm:cxn modelId="{44687401-28A3-4604-9314-A9AF178F6FEA}" type="presParOf" srcId="{072EAB61-C7AD-4BB2-8EB2-451BBD6D8F9D}" destId="{7F03E58D-CA42-456D-B382-B49FA7FFF347}" srcOrd="1" destOrd="0" presId="urn:microsoft.com/office/officeart/2008/layout/NameandTitleOrganizationalChart"/>
    <dgm:cxn modelId="{FCE352B8-78FF-47A8-900D-A583B8BF44E5}" type="presParOf" srcId="{072EAB61-C7AD-4BB2-8EB2-451BBD6D8F9D}" destId="{49F7D118-F926-4F38-B247-0055C49F64B0}" srcOrd="2" destOrd="0" presId="urn:microsoft.com/office/officeart/2008/layout/NameandTitleOrganizationalChart"/>
    <dgm:cxn modelId="{73F0CF48-2D6F-4963-A915-26747E85C516}" type="presParOf" srcId="{A5E0998B-B0F7-4D24-AA9B-638D2E5EE482}" destId="{FCA23108-BC6C-4A4E-9065-37673501DEA5}" srcOrd="1" destOrd="0" presId="urn:microsoft.com/office/officeart/2008/layout/NameandTitleOrganizationalChart"/>
    <dgm:cxn modelId="{8CE4019E-2AC2-4DA9-A096-A25AB1F1CAC1}" type="presParOf" srcId="{FCA23108-BC6C-4A4E-9065-37673501DEA5}" destId="{6F279C02-C24A-4170-835F-8C1E0896F6D4}" srcOrd="0" destOrd="0" presId="urn:microsoft.com/office/officeart/2008/layout/NameandTitleOrganizationalChart"/>
    <dgm:cxn modelId="{80E7DE60-0FB7-42B2-9CA3-6B14B808F383}" type="presParOf" srcId="{FCA23108-BC6C-4A4E-9065-37673501DEA5}" destId="{8682BA6A-BAAF-490F-89E0-73E3FF8646C0}" srcOrd="1" destOrd="0" presId="urn:microsoft.com/office/officeart/2008/layout/NameandTitleOrganizationalChart"/>
    <dgm:cxn modelId="{E3BC780F-C5C1-413B-8294-413632C1DFFD}" type="presParOf" srcId="{8682BA6A-BAAF-490F-89E0-73E3FF8646C0}" destId="{FEE8B070-6342-4D82-A8B8-F5DA2F00DEFC}" srcOrd="0" destOrd="0" presId="urn:microsoft.com/office/officeart/2008/layout/NameandTitleOrganizationalChart"/>
    <dgm:cxn modelId="{6CA92E64-8599-4D8B-83AF-90D9F8F1FA3A}" type="presParOf" srcId="{FEE8B070-6342-4D82-A8B8-F5DA2F00DEFC}" destId="{DE2A785B-08F5-4852-946B-AD92E6AADA30}" srcOrd="0" destOrd="0" presId="urn:microsoft.com/office/officeart/2008/layout/NameandTitleOrganizationalChart"/>
    <dgm:cxn modelId="{CD38304A-62D1-406A-AAAE-B3C8AAC17248}" type="presParOf" srcId="{FEE8B070-6342-4D82-A8B8-F5DA2F00DEFC}" destId="{F01602BA-9529-4D10-A153-246E389693C2}" srcOrd="1" destOrd="0" presId="urn:microsoft.com/office/officeart/2008/layout/NameandTitleOrganizationalChart"/>
    <dgm:cxn modelId="{2C8D4C36-DDAF-4656-86CF-6D163E9C266E}" type="presParOf" srcId="{FEE8B070-6342-4D82-A8B8-F5DA2F00DEFC}" destId="{1C23BC2E-430B-4304-9666-261D16A979CD}" srcOrd="2" destOrd="0" presId="urn:microsoft.com/office/officeart/2008/layout/NameandTitleOrganizationalChart"/>
    <dgm:cxn modelId="{0C3F31A2-1AD1-4193-9647-346C224E871D}" type="presParOf" srcId="{8682BA6A-BAAF-490F-89E0-73E3FF8646C0}" destId="{D64F13E1-80F6-4FCC-A8B8-F2FD2ECCF669}" srcOrd="1" destOrd="0" presId="urn:microsoft.com/office/officeart/2008/layout/NameandTitleOrganizationalChart"/>
    <dgm:cxn modelId="{DCD94115-6DB9-4507-8495-D6ADB9005AF1}" type="presParOf" srcId="{8682BA6A-BAAF-490F-89E0-73E3FF8646C0}" destId="{164A32DD-7A75-46DA-BB7F-B7759C6204DA}" srcOrd="2" destOrd="0" presId="urn:microsoft.com/office/officeart/2008/layout/NameandTitleOrganizationalChart"/>
    <dgm:cxn modelId="{A9E860C6-3544-48D8-AE13-E0B1E9839E42}" type="presParOf" srcId="{FCA23108-BC6C-4A4E-9065-37673501DEA5}" destId="{4C00BCAC-B675-4934-A955-6357EA069F2E}" srcOrd="2" destOrd="0" presId="urn:microsoft.com/office/officeart/2008/layout/NameandTitleOrganizationalChart"/>
    <dgm:cxn modelId="{10E2E678-1175-43C3-96DC-6BA02E2B2BBF}" type="presParOf" srcId="{FCA23108-BC6C-4A4E-9065-37673501DEA5}" destId="{BF2C3CA6-EDF7-4839-9C53-907945D2997E}" srcOrd="3" destOrd="0" presId="urn:microsoft.com/office/officeart/2008/layout/NameandTitleOrganizationalChart"/>
    <dgm:cxn modelId="{50BA8745-4F8B-4F2C-A764-F1FB964AD94B}" type="presParOf" srcId="{BF2C3CA6-EDF7-4839-9C53-907945D2997E}" destId="{534C46CB-3FE1-4E5E-AF5A-6FDBC1DCB2C8}" srcOrd="0" destOrd="0" presId="urn:microsoft.com/office/officeart/2008/layout/NameandTitleOrganizationalChart"/>
    <dgm:cxn modelId="{83F47AA9-B968-469C-A15A-9E3C55D13143}" type="presParOf" srcId="{534C46CB-3FE1-4E5E-AF5A-6FDBC1DCB2C8}" destId="{99F9DF95-AE96-4324-AEBB-19E6CD9A2A1B}" srcOrd="0" destOrd="0" presId="urn:microsoft.com/office/officeart/2008/layout/NameandTitleOrganizationalChart"/>
    <dgm:cxn modelId="{D26C4526-05D6-4201-811F-92E1446D5E6A}" type="presParOf" srcId="{534C46CB-3FE1-4E5E-AF5A-6FDBC1DCB2C8}" destId="{5BD85935-AC46-4700-870A-9E28B76E99EF}" srcOrd="1" destOrd="0" presId="urn:microsoft.com/office/officeart/2008/layout/NameandTitleOrganizationalChart"/>
    <dgm:cxn modelId="{A40062D0-95B0-4CA3-8B35-18EFEA20FC77}" type="presParOf" srcId="{534C46CB-3FE1-4E5E-AF5A-6FDBC1DCB2C8}" destId="{D07D95D1-3094-4310-95C0-BE76590A62D3}" srcOrd="2" destOrd="0" presId="urn:microsoft.com/office/officeart/2008/layout/NameandTitleOrganizationalChart"/>
    <dgm:cxn modelId="{4BCC6FDE-064A-493B-905A-6DE5DE96F4B1}" type="presParOf" srcId="{BF2C3CA6-EDF7-4839-9C53-907945D2997E}" destId="{2BF28CC9-9A26-4A5C-9635-55F0920878E2}" srcOrd="1" destOrd="0" presId="urn:microsoft.com/office/officeart/2008/layout/NameandTitleOrganizationalChart"/>
    <dgm:cxn modelId="{979203AC-41F1-4140-86DA-448ACF4FFA16}" type="presParOf" srcId="{BF2C3CA6-EDF7-4839-9C53-907945D2997E}" destId="{3B158A6A-9565-4C98-9C3C-2701B38837DB}" srcOrd="2" destOrd="0" presId="urn:microsoft.com/office/officeart/2008/layout/NameandTitleOrganizationalChart"/>
    <dgm:cxn modelId="{D0710A9B-9170-447F-A54C-24FE6536C88C}" type="presParOf" srcId="{FCA23108-BC6C-4A4E-9065-37673501DEA5}" destId="{64835471-472F-4F1B-A1F5-5C0B27D5B82D}" srcOrd="4" destOrd="0" presId="urn:microsoft.com/office/officeart/2008/layout/NameandTitleOrganizationalChart"/>
    <dgm:cxn modelId="{683DE621-0F41-4F81-99F2-E3E7F92A59EB}" type="presParOf" srcId="{FCA23108-BC6C-4A4E-9065-37673501DEA5}" destId="{9F5B3449-C81D-428C-BA02-F311108D4B28}" srcOrd="5" destOrd="0" presId="urn:microsoft.com/office/officeart/2008/layout/NameandTitleOrganizationalChart"/>
    <dgm:cxn modelId="{588F138C-1A69-4FB9-BE1E-C0708A36D875}" type="presParOf" srcId="{9F5B3449-C81D-428C-BA02-F311108D4B28}" destId="{BE8C7BC4-9071-4809-A9AE-C02B07CD6CAE}" srcOrd="0" destOrd="0" presId="urn:microsoft.com/office/officeart/2008/layout/NameandTitleOrganizationalChart"/>
    <dgm:cxn modelId="{5B501734-E47E-4D77-85C7-CBFFC7282C6A}" type="presParOf" srcId="{BE8C7BC4-9071-4809-A9AE-C02B07CD6CAE}" destId="{7F62D366-C482-45F6-AB02-18451F1BF455}" srcOrd="0" destOrd="0" presId="urn:microsoft.com/office/officeart/2008/layout/NameandTitleOrganizationalChart"/>
    <dgm:cxn modelId="{991C7862-B2B2-4C30-B0EC-1093A0F10B41}" type="presParOf" srcId="{BE8C7BC4-9071-4809-A9AE-C02B07CD6CAE}" destId="{7F7F0BD6-C601-469E-B021-80495F36045E}" srcOrd="1" destOrd="0" presId="urn:microsoft.com/office/officeart/2008/layout/NameandTitleOrganizationalChart"/>
    <dgm:cxn modelId="{EC520EDB-D8C3-4FA8-A2EB-DC33B4F4ADD4}" type="presParOf" srcId="{BE8C7BC4-9071-4809-A9AE-C02B07CD6CAE}" destId="{5E012AF1-7896-4CA1-9E1A-A8130F99F5B1}" srcOrd="2" destOrd="0" presId="urn:microsoft.com/office/officeart/2008/layout/NameandTitleOrganizationalChart"/>
    <dgm:cxn modelId="{E4CB834B-9713-41BD-BA6C-530109A06DD5}" type="presParOf" srcId="{9F5B3449-C81D-428C-BA02-F311108D4B28}" destId="{082E1D2F-F8A0-4441-8ADC-A43DC986FFB9}" srcOrd="1" destOrd="0" presId="urn:microsoft.com/office/officeart/2008/layout/NameandTitleOrganizationalChart"/>
    <dgm:cxn modelId="{C82967AB-AE70-4B25-BF61-939AECE62C15}" type="presParOf" srcId="{9F5B3449-C81D-428C-BA02-F311108D4B28}" destId="{8B569D20-F2BD-4568-8B08-C7041F78E0F0}" srcOrd="2" destOrd="0" presId="urn:microsoft.com/office/officeart/2008/layout/NameandTitleOrganizationalChart"/>
    <dgm:cxn modelId="{9D00AF13-ABFB-4DD2-8A5D-BACEA8F9BBE6}" type="presParOf" srcId="{FCA23108-BC6C-4A4E-9065-37673501DEA5}" destId="{5DEAF906-D6ED-440A-AD38-D7838EE8299F}" srcOrd="6" destOrd="0" presId="urn:microsoft.com/office/officeart/2008/layout/NameandTitleOrganizationalChart"/>
    <dgm:cxn modelId="{69199B4B-24AB-4886-AE34-5687FDA6E670}" type="presParOf" srcId="{FCA23108-BC6C-4A4E-9065-37673501DEA5}" destId="{0796421E-9556-4384-9F53-AE1D0C6E3F31}" srcOrd="7" destOrd="0" presId="urn:microsoft.com/office/officeart/2008/layout/NameandTitleOrganizationalChart"/>
    <dgm:cxn modelId="{5FE9E283-DF54-4787-9583-F8EFFE142D43}" type="presParOf" srcId="{0796421E-9556-4384-9F53-AE1D0C6E3F31}" destId="{A1BAB01A-3C7B-492F-B9CD-8CAC68ECC514}" srcOrd="0" destOrd="0" presId="urn:microsoft.com/office/officeart/2008/layout/NameandTitleOrganizationalChart"/>
    <dgm:cxn modelId="{8A00E1DB-6AFE-4183-96FC-343302AEB3F0}" type="presParOf" srcId="{A1BAB01A-3C7B-492F-B9CD-8CAC68ECC514}" destId="{2E8BF1E1-71B8-4D03-AA63-E37941953209}" srcOrd="0" destOrd="0" presId="urn:microsoft.com/office/officeart/2008/layout/NameandTitleOrganizationalChart"/>
    <dgm:cxn modelId="{E62E9A77-2929-4963-91C9-17B8190ABDE4}" type="presParOf" srcId="{A1BAB01A-3C7B-492F-B9CD-8CAC68ECC514}" destId="{05F0BB93-4B7A-43B9-8EDC-FE31C8A8EA6B}" srcOrd="1" destOrd="0" presId="urn:microsoft.com/office/officeart/2008/layout/NameandTitleOrganizationalChart"/>
    <dgm:cxn modelId="{1B0DA908-768B-49A7-A8FB-877139368D9C}" type="presParOf" srcId="{A1BAB01A-3C7B-492F-B9CD-8CAC68ECC514}" destId="{F4143E27-4175-4532-9EDE-7EB7F93A423C}" srcOrd="2" destOrd="0" presId="urn:microsoft.com/office/officeart/2008/layout/NameandTitleOrganizationalChart"/>
    <dgm:cxn modelId="{185C78E8-A805-49F9-A080-C88E1D22DB8B}" type="presParOf" srcId="{0796421E-9556-4384-9F53-AE1D0C6E3F31}" destId="{6494F7DA-D6DE-44E6-8C2E-33403764CE54}" srcOrd="1" destOrd="0" presId="urn:microsoft.com/office/officeart/2008/layout/NameandTitleOrganizationalChart"/>
    <dgm:cxn modelId="{BCC0A526-1FE9-4CF0-AAF8-3031305361DB}" type="presParOf" srcId="{0796421E-9556-4384-9F53-AE1D0C6E3F31}" destId="{046A9693-D2F4-4E02-B225-70C3AAB9BEBC}" srcOrd="2" destOrd="0" presId="urn:microsoft.com/office/officeart/2008/layout/NameandTitleOrganizationalChart"/>
    <dgm:cxn modelId="{B225E1DA-B34F-44B2-967F-9BF1FC5B16EC}" type="presParOf" srcId="{A5E0998B-B0F7-4D24-AA9B-638D2E5EE482}" destId="{C7EDC08A-ED08-4669-AE7F-FA54EA32893E}" srcOrd="2" destOrd="0" presId="urn:microsoft.com/office/officeart/2008/layout/NameandTitleOrganizationalChart"/>
    <dgm:cxn modelId="{B873F28A-E6D0-4329-A3FE-9D36856686BD}" type="presParOf" srcId="{C7EDC08A-ED08-4669-AE7F-FA54EA32893E}" destId="{A1B49790-8CE4-469F-916F-83CE2D7F8553}" srcOrd="0" destOrd="0" presId="urn:microsoft.com/office/officeart/2008/layout/NameandTitleOrganizationalChart"/>
    <dgm:cxn modelId="{C4D927F1-2C49-4D0D-A40D-31E33674A21F}" type="presParOf" srcId="{C7EDC08A-ED08-4669-AE7F-FA54EA32893E}" destId="{61A98C75-8399-49C4-AAB1-51D0CC3BBD31}" srcOrd="1" destOrd="0" presId="urn:microsoft.com/office/officeart/2008/layout/NameandTitleOrganizationalChart"/>
    <dgm:cxn modelId="{3488D8C7-1F64-4FF1-B0D7-3ECC836F9B01}" type="presParOf" srcId="{61A98C75-8399-49C4-AAB1-51D0CC3BBD31}" destId="{EF9E216F-F16A-414F-A5C9-29E2AF4ABE71}" srcOrd="0" destOrd="0" presId="urn:microsoft.com/office/officeart/2008/layout/NameandTitleOrganizationalChart"/>
    <dgm:cxn modelId="{818AD823-3251-409B-ADA6-49AE3E79389F}" type="presParOf" srcId="{EF9E216F-F16A-414F-A5C9-29E2AF4ABE71}" destId="{447006D2-8E1F-4DF3-91F8-16318E419B32}" srcOrd="0" destOrd="0" presId="urn:microsoft.com/office/officeart/2008/layout/NameandTitleOrganizationalChart"/>
    <dgm:cxn modelId="{1FA75292-6CD2-4D2A-84B8-A07BEAB44D2F}" type="presParOf" srcId="{EF9E216F-F16A-414F-A5C9-29E2AF4ABE71}" destId="{C0D14861-0A79-4F0C-82D9-EA995757D896}" srcOrd="1" destOrd="0" presId="urn:microsoft.com/office/officeart/2008/layout/NameandTitleOrganizationalChart"/>
    <dgm:cxn modelId="{F9A36662-8F76-4154-B245-42754AC71312}" type="presParOf" srcId="{EF9E216F-F16A-414F-A5C9-29E2AF4ABE71}" destId="{8FBBBDF9-E3CD-4C31-93C9-7B0D3A855878}" srcOrd="2" destOrd="0" presId="urn:microsoft.com/office/officeart/2008/layout/NameandTitleOrganizationalChart"/>
    <dgm:cxn modelId="{EA2C1C77-8BCC-4065-993F-3AC7A91C4C73}" type="presParOf" srcId="{61A98C75-8399-49C4-AAB1-51D0CC3BBD31}" destId="{07F9A09B-73EB-4245-92F3-B0B377D5A6FF}" srcOrd="1" destOrd="0" presId="urn:microsoft.com/office/officeart/2008/layout/NameandTitleOrganizationalChart"/>
    <dgm:cxn modelId="{21CF6EAA-1C0D-4558-88BF-6F9C3A44F423}" type="presParOf" srcId="{61A98C75-8399-49C4-AAB1-51D0CC3BBD31}" destId="{5F142499-8FFB-43C8-8FB9-8BF1D11D02D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Parks &amp; Cemeteries: </a:t>
          </a:r>
        </a:p>
        <a:p>
          <a:r>
            <a:rPr lang="en-ZA" sz="1400" b="1" dirty="0" err="1" smtClean="0"/>
            <a:t>Ficksburg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Supervisor</a:t>
          </a:r>
          <a:endParaRPr lang="en-ZA" sz="12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Cemeteries</a:t>
          </a:r>
          <a:endParaRPr lang="en-ZA" sz="1200" b="1" dirty="0">
            <a:solidFill>
              <a:schemeClr val="tx1"/>
            </a:solidFill>
          </a:endParaRPr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100" b="1" dirty="0" err="1" smtClean="0">
              <a:solidFill>
                <a:schemeClr val="tx1"/>
              </a:solidFill>
            </a:rPr>
            <a:t>TLB</a:t>
          </a:r>
          <a:r>
            <a:rPr lang="en-ZA" sz="1100" b="1" dirty="0" smtClean="0">
              <a:solidFill>
                <a:schemeClr val="tx1"/>
              </a:solidFill>
            </a:rPr>
            <a:t> Operator (TL) </a:t>
          </a:r>
          <a:endParaRPr lang="en-ZA" sz="1100" b="1" dirty="0">
            <a:solidFill>
              <a:schemeClr val="tx1"/>
            </a:solidFill>
          </a:endParaRPr>
        </a:p>
      </dgm:t>
    </dgm:pt>
    <dgm:pt modelId="{7E0D4DCB-C465-4948-97DA-F48428E3A61D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Parks</a:t>
          </a:r>
          <a:endParaRPr lang="en-ZA" sz="1200" b="1" dirty="0">
            <a:solidFill>
              <a:schemeClr val="tx1"/>
            </a:solidFill>
          </a:endParaRPr>
        </a:p>
      </dgm:t>
    </dgm:pt>
    <dgm:pt modelId="{16822AD9-C09E-4F91-9B36-3AD603BB5326}" type="parTrans" cxnId="{1C7DA7CC-0093-40BF-B444-2DB7A07ED71D}">
      <dgm:prSet/>
      <dgm:spPr/>
      <dgm:t>
        <a:bodyPr/>
        <a:lstStyle/>
        <a:p>
          <a:endParaRPr lang="en-ZA"/>
        </a:p>
      </dgm:t>
    </dgm:pt>
    <dgm:pt modelId="{10368BB5-E73F-4113-B898-165384512F58}" type="sibTrans" cxnId="{1C7DA7CC-0093-40BF-B444-2DB7A07ED71D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Heavy Vehicle / Tractor Driver (TL) </a:t>
          </a:r>
          <a:endParaRPr lang="en-ZA" sz="1100" b="1" dirty="0">
            <a:solidFill>
              <a:schemeClr val="tx1"/>
            </a:solidFill>
          </a:endParaRPr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14974" custScaleY="90156" custLinFactNeighborX="-5005" custLinFactNeighborY="-9659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56428" custScaleY="64678" custLinFactNeighborX="22443" custLinFactNeighborY="-1892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E43DA2C8-013C-4103-AE8B-ACA538BC0873}" type="pres">
      <dgm:prSet presAssocID="{50D9A47B-0F16-4660-8AB7-9308E50F166E}" presName="Name37" presStyleLbl="parChTrans1D2" presStyleIdx="0" presStyleCnt="2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0" presStyleCnt="2" custScaleX="71080" custScaleY="56901" custLinFactNeighborX="-44330" custLinFactNeighborY="239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0" presStyleCnt="2" custScaleX="61733" custScaleY="68657" custLinFactNeighborX="-46175" custLinFactNeighborY="-5950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DDF263B0-0656-44AB-95CE-3AF8B20687AB}" type="pres">
      <dgm:prSet presAssocID="{16822AD9-C09E-4F91-9B36-3AD603BB5326}" presName="Name37" presStyleLbl="parChTrans1D2" presStyleIdx="1" presStyleCnt="2"/>
      <dgm:spPr/>
      <dgm:t>
        <a:bodyPr/>
        <a:lstStyle/>
        <a:p>
          <a:endParaRPr lang="en-ZA"/>
        </a:p>
      </dgm:t>
    </dgm:pt>
    <dgm:pt modelId="{7D602CE6-594C-4E15-8C63-70249B303C2E}" type="pres">
      <dgm:prSet presAssocID="{7E0D4DCB-C465-4948-97DA-F48428E3A61D}" presName="hierRoot2" presStyleCnt="0">
        <dgm:presLayoutVars>
          <dgm:hierBranch val="init"/>
        </dgm:presLayoutVars>
      </dgm:prSet>
      <dgm:spPr/>
    </dgm:pt>
    <dgm:pt modelId="{66390BAA-6703-440A-8C83-9D847FE5F822}" type="pres">
      <dgm:prSet presAssocID="{7E0D4DCB-C465-4948-97DA-F48428E3A61D}" presName="rootComposite" presStyleCnt="0"/>
      <dgm:spPr/>
    </dgm:pt>
    <dgm:pt modelId="{CE35BD8A-0D05-4FE8-8E07-FDDC07F2BE41}" type="pres">
      <dgm:prSet presAssocID="{7E0D4DCB-C465-4948-97DA-F48428E3A61D}" presName="rootText" presStyleLbl="node1" presStyleIdx="1" presStyleCnt="2" custScaleX="76944" custScaleY="58029" custLinFactNeighborX="52713" custLinFactNeighborY="185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CA1026E-107A-4F76-A419-233CCA448861}" type="pres">
      <dgm:prSet presAssocID="{7E0D4DCB-C465-4948-97DA-F48428E3A61D}" presName="titleText2" presStyleLbl="fgAcc1" presStyleIdx="1" presStyleCnt="2" custScaleX="116727" custScaleY="67278" custLinFactNeighborX="60068" custLinFactNeighborY="-6119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337A7AC-4A39-46B8-AD66-FC4C6FF2F810}" type="pres">
      <dgm:prSet presAssocID="{7E0D4DCB-C465-4948-97DA-F48428E3A61D}" presName="rootConnector" presStyleLbl="node2" presStyleIdx="0" presStyleCnt="0"/>
      <dgm:spPr/>
      <dgm:t>
        <a:bodyPr/>
        <a:lstStyle/>
        <a:p>
          <a:endParaRPr lang="en-ZA"/>
        </a:p>
      </dgm:t>
    </dgm:pt>
    <dgm:pt modelId="{42F6BD12-2097-43C6-963C-1BBC62BDD559}" type="pres">
      <dgm:prSet presAssocID="{7E0D4DCB-C465-4948-97DA-F48428E3A61D}" presName="hierChild4" presStyleCnt="0"/>
      <dgm:spPr/>
    </dgm:pt>
    <dgm:pt modelId="{B4CD6B0B-5E4E-4546-80CA-87A5C522FC50}" type="pres">
      <dgm:prSet presAssocID="{7E0D4DCB-C465-4948-97DA-F48428E3A61D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A793F57B-F452-4579-8FD0-E0289EE1FA38}" type="presOf" srcId="{EDA635C8-BC27-4E01-831D-7B6A7AFD832C}" destId="{B601E74C-3EE7-4660-A5BC-E5021C85E6EF}" srcOrd="0" destOrd="0" presId="urn:microsoft.com/office/officeart/2008/layout/NameandTitleOrganizationalChart"/>
    <dgm:cxn modelId="{456D4C68-F3DB-4909-A419-2845C362D623}" type="presOf" srcId="{10368BB5-E73F-4113-B898-165384512F58}" destId="{4CA1026E-107A-4F76-A419-233CCA448861}" srcOrd="0" destOrd="0" presId="urn:microsoft.com/office/officeart/2008/layout/NameandTitleOrganizationalChart"/>
    <dgm:cxn modelId="{0C52FF73-C1B1-41C6-A0B6-C790B357AB97}" type="presOf" srcId="{DFB0AB05-A5FC-4E14-B0AF-9E10624AB3D9}" destId="{18026753-D20D-4251-AC0E-D53CF6BE4000}" srcOrd="0" destOrd="0" presId="urn:microsoft.com/office/officeart/2008/layout/NameandTitleOrganizationalChart"/>
    <dgm:cxn modelId="{210F0FF6-5624-4907-96FA-89680B260C6D}" type="presOf" srcId="{72468D02-C1B0-4F13-93B1-9359D073663A}" destId="{0E9F403C-2710-480C-BDB9-6B15B91357D5}" srcOrd="1" destOrd="0" presId="urn:microsoft.com/office/officeart/2008/layout/NameandTitleOrganizationalChart"/>
    <dgm:cxn modelId="{A6B58544-1042-405C-8E04-01CE1128953B}" type="presOf" srcId="{16822AD9-C09E-4F91-9B36-3AD603BB5326}" destId="{DDF263B0-0656-44AB-95CE-3AF8B20687AB}" srcOrd="0" destOrd="0" presId="urn:microsoft.com/office/officeart/2008/layout/NameandTitleOrganizationalChart"/>
    <dgm:cxn modelId="{1256FC95-44F6-4CCE-8828-D48057039469}" type="presOf" srcId="{7E0D4DCB-C465-4948-97DA-F48428E3A61D}" destId="{CE35BD8A-0D05-4FE8-8E07-FDDC07F2BE41}" srcOrd="0" destOrd="0" presId="urn:microsoft.com/office/officeart/2008/layout/NameandTitleOrganizationalChart"/>
    <dgm:cxn modelId="{1C7DA7CC-0093-40BF-B444-2DB7A07ED71D}" srcId="{879DB2BF-A7AF-41C7-A913-81BD207A3CE1}" destId="{7E0D4DCB-C465-4948-97DA-F48428E3A61D}" srcOrd="1" destOrd="0" parTransId="{16822AD9-C09E-4F91-9B36-3AD603BB5326}" sibTransId="{10368BB5-E73F-4113-B898-165384512F58}"/>
    <dgm:cxn modelId="{57511809-81F1-4F0D-8825-9A5780DFD7C6}" type="presOf" srcId="{72468D02-C1B0-4F13-93B1-9359D073663A}" destId="{97E9D2C7-7039-4FF8-8B23-69165CD2E60A}" srcOrd="0" destOrd="0" presId="urn:microsoft.com/office/officeart/2008/layout/NameandTitleOrganizationalChart"/>
    <dgm:cxn modelId="{8AFFB01C-3E0E-47AB-BB1C-5173C0E0998B}" type="presOf" srcId="{879DB2BF-A7AF-41C7-A913-81BD207A3CE1}" destId="{9A2A635C-94C6-4F73-8CE1-DC1AF2485572}" srcOrd="0" destOrd="0" presId="urn:microsoft.com/office/officeart/2008/layout/NameandTitleOrganizationalChart"/>
    <dgm:cxn modelId="{7D581A29-A863-471D-A009-44528656703D}" type="presOf" srcId="{50D9A47B-0F16-4660-8AB7-9308E50F166E}" destId="{E43DA2C8-013C-4103-AE8B-ACA538BC0873}" srcOrd="0" destOrd="0" presId="urn:microsoft.com/office/officeart/2008/layout/NameandTitleOrganizationalChart"/>
    <dgm:cxn modelId="{E38063F3-3AC4-469E-8172-6F1BA8C7BD41}" type="presOf" srcId="{879DB2BF-A7AF-41C7-A913-81BD207A3CE1}" destId="{611A1E18-4525-4A8F-AAA6-BBCE55B216B7}" srcOrd="1" destOrd="0" presId="urn:microsoft.com/office/officeart/2008/layout/NameandTitleOrganizationalChart"/>
    <dgm:cxn modelId="{B98D9E92-C1AC-4B75-8DDD-33ADFA0130BD}" type="presOf" srcId="{7E0D4DCB-C465-4948-97DA-F48428E3A61D}" destId="{6337A7AC-4A39-46B8-AD66-FC4C6FF2F810}" srcOrd="1" destOrd="0" presId="urn:microsoft.com/office/officeart/2008/layout/NameandTitleOrganizationalChart"/>
    <dgm:cxn modelId="{4028C6E2-E183-4B5D-997C-E958ECFCCBAF}" type="presOf" srcId="{EA3744B9-4CB4-4522-A480-B2FF52FEA2E6}" destId="{20E1DEE7-E6A5-43FB-A42E-35A9D361FF20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0" destOrd="0" parTransId="{50D9A47B-0F16-4660-8AB7-9308E50F166E}" sibTransId="{DFB0AB05-A5FC-4E14-B0AF-9E10624AB3D9}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180CBB69-2A07-4ABB-B8F1-D4389BBAF8FB}" type="presParOf" srcId="{B601E74C-3EE7-4660-A5BC-E5021C85E6EF}" destId="{DBE5BE5E-BC47-40B9-B9EF-2D199C2B7485}" srcOrd="0" destOrd="0" presId="urn:microsoft.com/office/officeart/2008/layout/NameandTitleOrganizationalChart"/>
    <dgm:cxn modelId="{200F4F27-2F6C-47FF-8243-89B977576A61}" type="presParOf" srcId="{DBE5BE5E-BC47-40B9-B9EF-2D199C2B7485}" destId="{801185BB-B245-410E-98AB-4431D276F903}" srcOrd="0" destOrd="0" presId="urn:microsoft.com/office/officeart/2008/layout/NameandTitleOrganizationalChart"/>
    <dgm:cxn modelId="{668F973B-CA5A-420A-B014-CAF88CE3EBC1}" type="presParOf" srcId="{801185BB-B245-410E-98AB-4431D276F903}" destId="{9A2A635C-94C6-4F73-8CE1-DC1AF2485572}" srcOrd="0" destOrd="0" presId="urn:microsoft.com/office/officeart/2008/layout/NameandTitleOrganizationalChart"/>
    <dgm:cxn modelId="{BB7463D4-67C8-4D23-843E-1EE95C88C5E6}" type="presParOf" srcId="{801185BB-B245-410E-98AB-4431D276F903}" destId="{20E1DEE7-E6A5-43FB-A42E-35A9D361FF20}" srcOrd="1" destOrd="0" presId="urn:microsoft.com/office/officeart/2008/layout/NameandTitleOrganizationalChart"/>
    <dgm:cxn modelId="{9A557FA8-4349-43DD-A618-36CC05BAFD00}" type="presParOf" srcId="{801185BB-B245-410E-98AB-4431D276F903}" destId="{611A1E18-4525-4A8F-AAA6-BBCE55B216B7}" srcOrd="2" destOrd="0" presId="urn:microsoft.com/office/officeart/2008/layout/NameandTitleOrganizationalChart"/>
    <dgm:cxn modelId="{D09342E6-E558-40FE-9F20-A9CBF62253C1}" type="presParOf" srcId="{DBE5BE5E-BC47-40B9-B9EF-2D199C2B7485}" destId="{259A3D63-9961-4305-B5AD-A7557B55B39C}" srcOrd="1" destOrd="0" presId="urn:microsoft.com/office/officeart/2008/layout/NameandTitleOrganizationalChart"/>
    <dgm:cxn modelId="{A7928A5C-5858-45A0-A491-9FD34B15737C}" type="presParOf" srcId="{259A3D63-9961-4305-B5AD-A7557B55B39C}" destId="{E43DA2C8-013C-4103-AE8B-ACA538BC0873}" srcOrd="0" destOrd="0" presId="urn:microsoft.com/office/officeart/2008/layout/NameandTitleOrganizationalChart"/>
    <dgm:cxn modelId="{85599A89-21D6-48FF-B924-4BF9FB103E55}" type="presParOf" srcId="{259A3D63-9961-4305-B5AD-A7557B55B39C}" destId="{2ACF981C-4543-4E95-82F3-53070EC88BCD}" srcOrd="1" destOrd="0" presId="urn:microsoft.com/office/officeart/2008/layout/NameandTitleOrganizationalChart"/>
    <dgm:cxn modelId="{46275078-BB3A-4E63-8629-32737FAF3B3E}" type="presParOf" srcId="{2ACF981C-4543-4E95-82F3-53070EC88BCD}" destId="{ECFFA8D4-61DC-4F1A-8F87-8FF31555D999}" srcOrd="0" destOrd="0" presId="urn:microsoft.com/office/officeart/2008/layout/NameandTitleOrganizationalChart"/>
    <dgm:cxn modelId="{0E3A8B2B-AECD-407F-94D2-34D08FBFEBEB}" type="presParOf" srcId="{ECFFA8D4-61DC-4F1A-8F87-8FF31555D999}" destId="{97E9D2C7-7039-4FF8-8B23-69165CD2E60A}" srcOrd="0" destOrd="0" presId="urn:microsoft.com/office/officeart/2008/layout/NameandTitleOrganizationalChart"/>
    <dgm:cxn modelId="{7E06BBC1-16A4-4FC5-AF54-A30C46A2BA95}" type="presParOf" srcId="{ECFFA8D4-61DC-4F1A-8F87-8FF31555D999}" destId="{18026753-D20D-4251-AC0E-D53CF6BE4000}" srcOrd="1" destOrd="0" presId="urn:microsoft.com/office/officeart/2008/layout/NameandTitleOrganizationalChart"/>
    <dgm:cxn modelId="{ACC68933-C3D6-459F-A995-E2D4642862A0}" type="presParOf" srcId="{ECFFA8D4-61DC-4F1A-8F87-8FF31555D999}" destId="{0E9F403C-2710-480C-BDB9-6B15B91357D5}" srcOrd="2" destOrd="0" presId="urn:microsoft.com/office/officeart/2008/layout/NameandTitleOrganizationalChart"/>
    <dgm:cxn modelId="{095EA1DC-DAEB-46B4-97A7-4FDCC346C345}" type="presParOf" srcId="{2ACF981C-4543-4E95-82F3-53070EC88BCD}" destId="{809972A4-68C6-4D50-841E-C05481202F8C}" srcOrd="1" destOrd="0" presId="urn:microsoft.com/office/officeart/2008/layout/NameandTitleOrganizationalChart"/>
    <dgm:cxn modelId="{9FD893BC-1E4D-42ED-A2C2-BAB68506685C}" type="presParOf" srcId="{2ACF981C-4543-4E95-82F3-53070EC88BCD}" destId="{3FADDA9A-6C38-43D4-9618-F8D844504CCE}" srcOrd="2" destOrd="0" presId="urn:microsoft.com/office/officeart/2008/layout/NameandTitleOrganizationalChart"/>
    <dgm:cxn modelId="{41E1A4D2-B75A-4F3F-9064-62A63B31D7C9}" type="presParOf" srcId="{259A3D63-9961-4305-B5AD-A7557B55B39C}" destId="{DDF263B0-0656-44AB-95CE-3AF8B20687AB}" srcOrd="2" destOrd="0" presId="urn:microsoft.com/office/officeart/2008/layout/NameandTitleOrganizationalChart"/>
    <dgm:cxn modelId="{B7FE5A45-5A49-42C2-8371-BD35CCFB2660}" type="presParOf" srcId="{259A3D63-9961-4305-B5AD-A7557B55B39C}" destId="{7D602CE6-594C-4E15-8C63-70249B303C2E}" srcOrd="3" destOrd="0" presId="urn:microsoft.com/office/officeart/2008/layout/NameandTitleOrganizationalChart"/>
    <dgm:cxn modelId="{D44FA996-5AFF-4C01-8ABE-AB750D554EAF}" type="presParOf" srcId="{7D602CE6-594C-4E15-8C63-70249B303C2E}" destId="{66390BAA-6703-440A-8C83-9D847FE5F822}" srcOrd="0" destOrd="0" presId="urn:microsoft.com/office/officeart/2008/layout/NameandTitleOrganizationalChart"/>
    <dgm:cxn modelId="{B8741EFE-B867-4BCC-BDB2-AC3C79845C59}" type="presParOf" srcId="{66390BAA-6703-440A-8C83-9D847FE5F822}" destId="{CE35BD8A-0D05-4FE8-8E07-FDDC07F2BE41}" srcOrd="0" destOrd="0" presId="urn:microsoft.com/office/officeart/2008/layout/NameandTitleOrganizationalChart"/>
    <dgm:cxn modelId="{1CC48FB1-5C6D-4566-8EAF-1B5353C8ED2A}" type="presParOf" srcId="{66390BAA-6703-440A-8C83-9D847FE5F822}" destId="{4CA1026E-107A-4F76-A419-233CCA448861}" srcOrd="1" destOrd="0" presId="urn:microsoft.com/office/officeart/2008/layout/NameandTitleOrganizationalChart"/>
    <dgm:cxn modelId="{FF857ED5-313E-4497-95BB-4CBDC4633807}" type="presParOf" srcId="{66390BAA-6703-440A-8C83-9D847FE5F822}" destId="{6337A7AC-4A39-46B8-AD66-FC4C6FF2F810}" srcOrd="2" destOrd="0" presId="urn:microsoft.com/office/officeart/2008/layout/NameandTitleOrganizationalChart"/>
    <dgm:cxn modelId="{F47ABBBF-B17F-486B-BF24-8C3CDCED9E6A}" type="presParOf" srcId="{7D602CE6-594C-4E15-8C63-70249B303C2E}" destId="{42F6BD12-2097-43C6-963C-1BBC62BDD559}" srcOrd="1" destOrd="0" presId="urn:microsoft.com/office/officeart/2008/layout/NameandTitleOrganizationalChart"/>
    <dgm:cxn modelId="{6DFE1882-7295-410D-9237-AB56E24E1AFB}" type="presParOf" srcId="{7D602CE6-594C-4E15-8C63-70249B303C2E}" destId="{B4CD6B0B-5E4E-4546-80CA-87A5C522FC50}" srcOrd="2" destOrd="0" presId="urn:microsoft.com/office/officeart/2008/layout/NameandTitleOrganizationalChart"/>
    <dgm:cxn modelId="{0FFEB285-C492-4852-91BA-3833799B4A64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Internal Audit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Manager</a:t>
          </a:r>
          <a:endParaRPr lang="en-ZA" sz="11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000" b="1" dirty="0" smtClean="0"/>
            <a:t>1 x Admin Clerk</a:t>
          </a:r>
          <a:endParaRPr lang="en-ZA" sz="10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Management </a:t>
          </a:r>
        </a:p>
        <a:p>
          <a:r>
            <a:rPr lang="en-ZA" sz="1200" b="1" dirty="0" smtClean="0"/>
            <a:t>Assurance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endParaRPr lang="en-ZA" sz="1000" b="1" dirty="0" smtClean="0"/>
        </a:p>
        <a:p>
          <a:r>
            <a:rPr lang="en-ZA" sz="1000" b="1" i="1" dirty="0" smtClean="0"/>
            <a:t>1 x Internal Auditor</a:t>
          </a:r>
        </a:p>
        <a:p>
          <a:r>
            <a:rPr lang="en-ZA" sz="1000" b="1" i="1" dirty="0" smtClean="0"/>
            <a:t>1 x Internal Auditor </a:t>
          </a:r>
          <a:r>
            <a:rPr lang="en-ZA" sz="900" b="1" i="1" dirty="0" smtClean="0"/>
            <a:t>(Finance</a:t>
          </a:r>
        </a:p>
        <a:p>
          <a:r>
            <a:rPr lang="en-ZA" sz="900" b="1" i="1" dirty="0" smtClean="0"/>
            <a:t>      &amp; ICT Compliance)</a:t>
          </a:r>
          <a:endParaRPr lang="en-ZA" sz="1000" b="1" i="1" dirty="0" smtClean="0"/>
        </a:p>
        <a:p>
          <a:pPr algn="ctr"/>
          <a:endParaRPr lang="en-ZA" sz="1000" b="1" dirty="0"/>
        </a:p>
      </dgm:t>
    </dgm:pt>
    <dgm:pt modelId="{1A096C1F-5262-4558-B5FC-453A4CC12B11}">
      <dgm:prSet phldrT="[Text]" custT="1"/>
      <dgm:spPr/>
      <dgm:t>
        <a:bodyPr/>
        <a:lstStyle/>
        <a:p>
          <a:r>
            <a:rPr lang="en-ZA" sz="1200" b="1" dirty="0" smtClean="0"/>
            <a:t>Performance </a:t>
          </a:r>
        </a:p>
        <a:p>
          <a:r>
            <a:rPr lang="en-ZA" sz="1200" b="1" dirty="0" smtClean="0"/>
            <a:t>Auditing </a:t>
          </a:r>
          <a:endParaRPr lang="en-ZA" sz="1200" b="1" dirty="0"/>
        </a:p>
      </dgm:t>
    </dgm:pt>
    <dgm:pt modelId="{72CE52FE-2626-4FE9-85EA-3D9C98069DCB}" type="parTrans" cxnId="{3AA7C9B6-D058-4EA5-A5FA-D8849127BFDC}">
      <dgm:prSet/>
      <dgm:spPr/>
      <dgm:t>
        <a:bodyPr/>
        <a:lstStyle/>
        <a:p>
          <a:endParaRPr lang="en-ZA"/>
        </a:p>
      </dgm:t>
    </dgm:pt>
    <dgm:pt modelId="{E454053D-C769-4041-A5DC-7EC6C419321E}" type="sibTrans" cxnId="{3AA7C9B6-D058-4EA5-A5FA-D8849127BFDC}">
      <dgm:prSet custT="1"/>
      <dgm:spPr/>
      <dgm:t>
        <a:bodyPr/>
        <a:lstStyle/>
        <a:p>
          <a:endParaRPr lang="en-ZA" sz="1000" b="1" dirty="0" smtClean="0"/>
        </a:p>
        <a:p>
          <a:r>
            <a:rPr lang="en-ZA" sz="1000" b="1" i="1" dirty="0" smtClean="0"/>
            <a:t>1 x Internal Auditor</a:t>
          </a:r>
        </a:p>
        <a:p>
          <a:r>
            <a:rPr lang="en-ZA" sz="1000" b="1" i="1" dirty="0" smtClean="0"/>
            <a:t>1 x Clerk</a:t>
          </a:r>
        </a:p>
        <a:p>
          <a:pPr algn="ctr"/>
          <a:endParaRPr lang="en-ZA" sz="10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Compliance Assurance</a:t>
          </a:r>
          <a:endParaRPr lang="en-ZA" sz="1200" b="1" dirty="0">
            <a:solidFill>
              <a:schemeClr val="tx1"/>
            </a:solidFill>
          </a:endParaRPr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endParaRPr lang="en-ZA" sz="1000" b="1" dirty="0" smtClean="0"/>
        </a:p>
        <a:p>
          <a:r>
            <a:rPr lang="en-ZA" sz="1000" b="1" i="1" dirty="0" smtClean="0">
              <a:solidFill>
                <a:schemeClr val="tx1"/>
              </a:solidFill>
            </a:rPr>
            <a:t>1 x Internal Auditor</a:t>
          </a:r>
        </a:p>
        <a:p>
          <a:r>
            <a:rPr lang="en-ZA" sz="1000" b="1" i="1" dirty="0" smtClean="0">
              <a:solidFill>
                <a:schemeClr val="tx1"/>
              </a:solidFill>
            </a:rPr>
            <a:t>1 x Clerk</a:t>
          </a:r>
        </a:p>
        <a:p>
          <a:endParaRPr lang="en-ZA" sz="1000" b="1" i="1" dirty="0" smtClean="0">
            <a:solidFill>
              <a:srgbClr val="FF0000"/>
            </a:solidFill>
          </a:endParaRPr>
        </a:p>
        <a:p>
          <a:pPr algn="ctr"/>
          <a:endParaRPr lang="en-ZA" sz="10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08308" custScaleY="73900" custLinFactNeighborX="-4016" custLinFactNeighborY="-52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63753" custScaleY="103300" custLinFactNeighborX="19976" custLinFactNeighborY="-4355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3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4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3" custScaleX="117929" custLinFactNeighborX="-30361" custLinFactNeighborY="-2925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3" custScaleX="119078" custScaleY="261143" custLinFactNeighborX="-51744" custLinFactNeighborY="-2303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542F377F-E765-4CC0-8291-A7C4393E3640}" type="pres">
      <dgm:prSet presAssocID="{72CE52FE-2626-4FE9-85EA-3D9C98069DCB}" presName="Name37" presStyleLbl="parChTrans1D2" presStyleIdx="1" presStyleCnt="4"/>
      <dgm:spPr/>
      <dgm:t>
        <a:bodyPr/>
        <a:lstStyle/>
        <a:p>
          <a:endParaRPr lang="en-ZA"/>
        </a:p>
      </dgm:t>
    </dgm:pt>
    <dgm:pt modelId="{BD0E6EE9-7829-4796-96BD-C32F090AF1C6}" type="pres">
      <dgm:prSet presAssocID="{1A096C1F-5262-4558-B5FC-453A4CC12B11}" presName="hierRoot2" presStyleCnt="0">
        <dgm:presLayoutVars>
          <dgm:hierBranch val="init"/>
        </dgm:presLayoutVars>
      </dgm:prSet>
      <dgm:spPr/>
    </dgm:pt>
    <dgm:pt modelId="{96F197F0-31BC-4190-BC72-704C4AC6018A}" type="pres">
      <dgm:prSet presAssocID="{1A096C1F-5262-4558-B5FC-453A4CC12B11}" presName="rootComposite" presStyleCnt="0"/>
      <dgm:spPr/>
    </dgm:pt>
    <dgm:pt modelId="{11E65821-CB58-4028-8E3C-96DD0E921851}" type="pres">
      <dgm:prSet presAssocID="{1A096C1F-5262-4558-B5FC-453A4CC12B11}" presName="rootText" presStyleLbl="node1" presStyleIdx="1" presStyleCnt="3" custScaleX="108526" custLinFactNeighborX="-6912" custLinFactNeighborY="-2925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5C79ECF-6DD5-4A7B-BF19-EDA940BC14DB}" type="pres">
      <dgm:prSet presAssocID="{1A096C1F-5262-4558-B5FC-453A4CC12B11}" presName="titleText2" presStyleLbl="fgAcc1" presStyleIdx="1" presStyleCnt="3" custScaleX="110799" custScaleY="237031" custLinFactNeighborX="-12691" custLinFactNeighborY="1323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C3FA771-06BA-4C50-A628-DEB349DB39B5}" type="pres">
      <dgm:prSet presAssocID="{1A096C1F-5262-4558-B5FC-453A4CC12B1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7498A16-972A-481C-8BC0-7585FC45E24B}" type="pres">
      <dgm:prSet presAssocID="{1A096C1F-5262-4558-B5FC-453A4CC12B11}" presName="hierChild4" presStyleCnt="0"/>
      <dgm:spPr/>
    </dgm:pt>
    <dgm:pt modelId="{3F8809AE-4AD8-459D-A343-02B85AA72A69}" type="pres">
      <dgm:prSet presAssocID="{1A096C1F-5262-4558-B5FC-453A4CC12B1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2" presStyleCnt="4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2" presStyleCnt="3" custScaleX="102523" custScaleY="112674" custLinFactNeighborX="37476" custLinFactNeighborY="-2925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2" presStyleCnt="3" custScaleX="100258" custScaleY="234317" custLinFactNeighborX="28982" custLinFactNeighborY="-713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3" presStyleCnt="4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X="81230" custScaleY="49901" custLinFactNeighborX="-2200" custLinFactNeighborY="-4609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73466" custLinFactY="-97054" custLinFactNeighborX="-3673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0182B4BF-E2F3-44CF-B7CE-36CB93553D8A}" type="presOf" srcId="{E454053D-C769-4041-A5DC-7EC6C419321E}" destId="{75C79ECF-6DD5-4A7B-BF19-EDA940BC14DB}" srcOrd="0" destOrd="0" presId="urn:microsoft.com/office/officeart/2008/layout/NameandTitleOrganizationalChart"/>
    <dgm:cxn modelId="{6F6DED56-6C23-4C70-BD78-E29222B25208}" type="presOf" srcId="{24C7AEBF-9890-4106-9BB8-893A32703788}" destId="{C730CC2F-7AC8-42E6-8484-8782D1EC8F5B}" srcOrd="1" destOrd="0" presId="urn:microsoft.com/office/officeart/2008/layout/NameandTitleOrganizationalChart"/>
    <dgm:cxn modelId="{3BC9E1DA-5392-4E9F-BD4E-790AD762BF5B}" type="presOf" srcId="{24C7AEBF-9890-4106-9BB8-893A32703788}" destId="{CDF2B098-54AB-4A34-B209-A8B14D88A5CE}" srcOrd="0" destOrd="0" presId="urn:microsoft.com/office/officeart/2008/layout/NameandTitleOrganizationalChart"/>
    <dgm:cxn modelId="{6F68C33E-6A97-45AF-A831-B2B1AE756917}" type="presOf" srcId="{EA3744B9-4CB4-4522-A480-B2FF52FEA2E6}" destId="{20E1DEE7-E6A5-43FB-A42E-35A9D361FF20}" srcOrd="0" destOrd="0" presId="urn:microsoft.com/office/officeart/2008/layout/NameandTitleOrganizationalChart"/>
    <dgm:cxn modelId="{0864B45C-0A75-4D97-B210-D5F900B28DB0}" type="presOf" srcId="{72468D02-C1B0-4F13-93B1-9359D073663A}" destId="{0E9F403C-2710-480C-BDB9-6B15B91357D5}" srcOrd="1" destOrd="0" presId="urn:microsoft.com/office/officeart/2008/layout/NameandTitleOrganizationalChart"/>
    <dgm:cxn modelId="{CD644C1B-F519-4EEE-BB7F-2A26F613D013}" type="presOf" srcId="{1A096C1F-5262-4558-B5FC-453A4CC12B11}" destId="{9C3FA771-06BA-4C50-A628-DEB349DB39B5}" srcOrd="1" destOrd="0" presId="urn:microsoft.com/office/officeart/2008/layout/NameandTitleOrganizationalChart"/>
    <dgm:cxn modelId="{1D104662-A5B8-4FD2-9BCF-40D7BF04046D}" type="presOf" srcId="{879DB2BF-A7AF-41C7-A913-81BD207A3CE1}" destId="{611A1E18-4525-4A8F-AAA6-BBCE55B216B7}" srcOrd="1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1F2F0BE1-31D9-479B-9E47-519125096197}" type="presOf" srcId="{50D9A47B-0F16-4660-8AB7-9308E50F166E}" destId="{E43DA2C8-013C-4103-AE8B-ACA538BC0873}" srcOrd="0" destOrd="0" presId="urn:microsoft.com/office/officeart/2008/layout/NameandTitleOrganizationalChart"/>
    <dgm:cxn modelId="{92D4AD9A-BAD6-4871-B219-BFA41E12CF17}" type="presOf" srcId="{DFB0AB05-A5FC-4E14-B0AF-9E10624AB3D9}" destId="{18026753-D20D-4251-AC0E-D53CF6BE4000}" srcOrd="0" destOrd="0" presId="urn:microsoft.com/office/officeart/2008/layout/NameandTitleOrganizationalChart"/>
    <dgm:cxn modelId="{EC576FFD-DCA5-49C6-A7C6-158B7F2410C3}" type="presOf" srcId="{EDA635C8-BC27-4E01-831D-7B6A7AFD832C}" destId="{B601E74C-3EE7-4660-A5BC-E5021C85E6EF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3" destOrd="0" parTransId="{50D9A47B-0F16-4660-8AB7-9308E50F166E}" sibTransId="{DFB0AB05-A5FC-4E14-B0AF-9E10624AB3D9}"/>
    <dgm:cxn modelId="{3BD76892-1D03-4D34-9250-8737510D2FFD}" type="presOf" srcId="{50F1B284-CAFB-4997-BD8F-EAEC26B9589B}" destId="{79C3F380-4122-4B11-B588-A7ED5891A4A2}" srcOrd="0" destOrd="0" presId="urn:microsoft.com/office/officeart/2008/layout/NameandTitleOrganizationalChart"/>
    <dgm:cxn modelId="{8E1424BF-88C5-4E08-8040-5EB5A2B3B027}" type="presOf" srcId="{8EDB9CC8-76F9-440E-9283-7A55DCEBA384}" destId="{5D708B74-ACE9-453F-B044-635E9E7D4DD9}" srcOrd="0" destOrd="0" presId="urn:microsoft.com/office/officeart/2008/layout/NameandTitleOrganizationalChart"/>
    <dgm:cxn modelId="{77B230B4-7758-4819-8987-83E53C993225}" type="presOf" srcId="{45A835DA-C53C-468C-B8BF-8905888A6084}" destId="{C6270E00-8E63-43FE-B98C-E76B101242CD}" srcOrd="0" destOrd="0" presId="urn:microsoft.com/office/officeart/2008/layout/NameandTitleOrganizationalChart"/>
    <dgm:cxn modelId="{2E37FC3E-FC2A-49D8-98C6-CAEB93A51C2A}" type="presOf" srcId="{E26D0140-60A6-46A1-A65D-53CE88E16729}" destId="{1E1772F4-EFE4-47BD-9A1B-0DFDCE553D4E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6BB91D7B-028D-468E-8E5F-FA1A70F9DE4A}" type="presOf" srcId="{72CE52FE-2626-4FE9-85EA-3D9C98069DCB}" destId="{542F377F-E765-4CC0-8291-A7C4393E3640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C7A01E97-9982-4C6A-B30D-FCB699FC64BC}" type="presOf" srcId="{1A096C1F-5262-4558-B5FC-453A4CC12B11}" destId="{11E65821-CB58-4028-8E3C-96DD0E921851}" srcOrd="0" destOrd="0" presId="urn:microsoft.com/office/officeart/2008/layout/NameandTitleOrganizationalChart"/>
    <dgm:cxn modelId="{83220935-D62A-4175-AAA5-7EECA02E9592}" type="presOf" srcId="{879DB2BF-A7AF-41C7-A913-81BD207A3CE1}" destId="{9A2A635C-94C6-4F73-8CE1-DC1AF2485572}" srcOrd="0" destOrd="0" presId="urn:microsoft.com/office/officeart/2008/layout/NameandTitleOrganizationalChart"/>
    <dgm:cxn modelId="{D7DB3768-82BD-427A-938C-0F207E670C42}" type="presOf" srcId="{72468D02-C1B0-4F13-93B1-9359D073663A}" destId="{97E9D2C7-7039-4FF8-8B23-69165CD2E60A}" srcOrd="0" destOrd="0" presId="urn:microsoft.com/office/officeart/2008/layout/NameandTitleOrganizationalChart"/>
    <dgm:cxn modelId="{3AA7C9B6-D058-4EA5-A5FA-D8849127BFDC}" srcId="{879DB2BF-A7AF-41C7-A913-81BD207A3CE1}" destId="{1A096C1F-5262-4558-B5FC-453A4CC12B11}" srcOrd="2" destOrd="0" parTransId="{72CE52FE-2626-4FE9-85EA-3D9C98069DCB}" sibTransId="{E454053D-C769-4041-A5DC-7EC6C419321E}"/>
    <dgm:cxn modelId="{7DAAD8BB-0F40-495E-8814-68B892BC9A24}" type="presOf" srcId="{F4D6F330-0BC4-40AA-A853-D1609A2E80F1}" destId="{9562F89B-7714-467D-B5D8-43717D1EAF0C}" srcOrd="1" destOrd="0" presId="urn:microsoft.com/office/officeart/2008/layout/NameandTitleOrganizationalChart"/>
    <dgm:cxn modelId="{94B5DE3A-2437-4466-9C53-31E24A14D771}" type="presOf" srcId="{F4D6F330-0BC4-40AA-A853-D1609A2E80F1}" destId="{FB0EBF0F-E00D-4938-A3A7-A80C835D94FE}" srcOrd="0" destOrd="0" presId="urn:microsoft.com/office/officeart/2008/layout/NameandTitleOrganizationalChart"/>
    <dgm:cxn modelId="{5F3F86D1-F601-451D-A070-F7728FB9AF1D}" type="presParOf" srcId="{B601E74C-3EE7-4660-A5BC-E5021C85E6EF}" destId="{DBE5BE5E-BC47-40B9-B9EF-2D199C2B7485}" srcOrd="0" destOrd="0" presId="urn:microsoft.com/office/officeart/2008/layout/NameandTitleOrganizationalChart"/>
    <dgm:cxn modelId="{7201789E-70EA-4DC5-9EED-3A68AC1A9484}" type="presParOf" srcId="{DBE5BE5E-BC47-40B9-B9EF-2D199C2B7485}" destId="{801185BB-B245-410E-98AB-4431D276F903}" srcOrd="0" destOrd="0" presId="urn:microsoft.com/office/officeart/2008/layout/NameandTitleOrganizationalChart"/>
    <dgm:cxn modelId="{01122B77-9257-45D9-8240-D31A36CB1B50}" type="presParOf" srcId="{801185BB-B245-410E-98AB-4431D276F903}" destId="{9A2A635C-94C6-4F73-8CE1-DC1AF2485572}" srcOrd="0" destOrd="0" presId="urn:microsoft.com/office/officeart/2008/layout/NameandTitleOrganizationalChart"/>
    <dgm:cxn modelId="{98067EBA-A5EB-451F-ADC1-A5C660386BB7}" type="presParOf" srcId="{801185BB-B245-410E-98AB-4431D276F903}" destId="{20E1DEE7-E6A5-43FB-A42E-35A9D361FF20}" srcOrd="1" destOrd="0" presId="urn:microsoft.com/office/officeart/2008/layout/NameandTitleOrganizationalChart"/>
    <dgm:cxn modelId="{44187FBB-0FA0-48B3-8692-E4F11161002A}" type="presParOf" srcId="{801185BB-B245-410E-98AB-4431D276F903}" destId="{611A1E18-4525-4A8F-AAA6-BBCE55B216B7}" srcOrd="2" destOrd="0" presId="urn:microsoft.com/office/officeart/2008/layout/NameandTitleOrganizationalChart"/>
    <dgm:cxn modelId="{CF3B43FA-AFFB-4582-B071-6864BBFA0282}" type="presParOf" srcId="{DBE5BE5E-BC47-40B9-B9EF-2D199C2B7485}" destId="{259A3D63-9961-4305-B5AD-A7557B55B39C}" srcOrd="1" destOrd="0" presId="urn:microsoft.com/office/officeart/2008/layout/NameandTitleOrganizationalChart"/>
    <dgm:cxn modelId="{4D88C981-DC79-41BA-A044-3C63BC9DB7EF}" type="presParOf" srcId="{259A3D63-9961-4305-B5AD-A7557B55B39C}" destId="{5D708B74-ACE9-453F-B044-635E9E7D4DD9}" srcOrd="0" destOrd="0" presId="urn:microsoft.com/office/officeart/2008/layout/NameandTitleOrganizationalChart"/>
    <dgm:cxn modelId="{3F08E695-A117-4D3E-BDB8-0E7BBDF6FC40}" type="presParOf" srcId="{259A3D63-9961-4305-B5AD-A7557B55B39C}" destId="{666FA93E-7F22-439D-9C17-F019BB023FD1}" srcOrd="1" destOrd="0" presId="urn:microsoft.com/office/officeart/2008/layout/NameandTitleOrganizationalChart"/>
    <dgm:cxn modelId="{BA1DBD57-D000-4418-A04A-17979E1D724A}" type="presParOf" srcId="{666FA93E-7F22-439D-9C17-F019BB023FD1}" destId="{E59E8B22-1174-4CD1-92A1-86A246D678C6}" srcOrd="0" destOrd="0" presId="urn:microsoft.com/office/officeart/2008/layout/NameandTitleOrganizationalChart"/>
    <dgm:cxn modelId="{32115AFE-07EF-4DC7-B126-DF5751D60281}" type="presParOf" srcId="{E59E8B22-1174-4CD1-92A1-86A246D678C6}" destId="{FB0EBF0F-E00D-4938-A3A7-A80C835D94FE}" srcOrd="0" destOrd="0" presId="urn:microsoft.com/office/officeart/2008/layout/NameandTitleOrganizationalChart"/>
    <dgm:cxn modelId="{363B2D56-5D6C-44F9-8130-81456BCC975D}" type="presParOf" srcId="{E59E8B22-1174-4CD1-92A1-86A246D678C6}" destId="{79C3F380-4122-4B11-B588-A7ED5891A4A2}" srcOrd="1" destOrd="0" presId="urn:microsoft.com/office/officeart/2008/layout/NameandTitleOrganizationalChart"/>
    <dgm:cxn modelId="{FE182286-7BA6-4762-8AF9-83F567BA9A54}" type="presParOf" srcId="{E59E8B22-1174-4CD1-92A1-86A246D678C6}" destId="{9562F89B-7714-467D-B5D8-43717D1EAF0C}" srcOrd="2" destOrd="0" presId="urn:microsoft.com/office/officeart/2008/layout/NameandTitleOrganizationalChart"/>
    <dgm:cxn modelId="{18EB22B9-350F-4EAB-B914-524AF0DFEDD9}" type="presParOf" srcId="{666FA93E-7F22-439D-9C17-F019BB023FD1}" destId="{14C4DF90-8FFF-4507-AB50-F037C4B74151}" srcOrd="1" destOrd="0" presId="urn:microsoft.com/office/officeart/2008/layout/NameandTitleOrganizationalChart"/>
    <dgm:cxn modelId="{CAC0CBAD-886F-4C0E-8863-9ECB3583A28F}" type="presParOf" srcId="{666FA93E-7F22-439D-9C17-F019BB023FD1}" destId="{B24247EB-D938-415C-B35D-E9E1D325B7CB}" srcOrd="2" destOrd="0" presId="urn:microsoft.com/office/officeart/2008/layout/NameandTitleOrganizationalChart"/>
    <dgm:cxn modelId="{3B7F856F-AA55-4D22-8F8F-1AB4555DE5C0}" type="presParOf" srcId="{259A3D63-9961-4305-B5AD-A7557B55B39C}" destId="{542F377F-E765-4CC0-8291-A7C4393E3640}" srcOrd="2" destOrd="0" presId="urn:microsoft.com/office/officeart/2008/layout/NameandTitleOrganizationalChart"/>
    <dgm:cxn modelId="{F9DD518A-BFD4-4FC1-AE05-E91594DE9F54}" type="presParOf" srcId="{259A3D63-9961-4305-B5AD-A7557B55B39C}" destId="{BD0E6EE9-7829-4796-96BD-C32F090AF1C6}" srcOrd="3" destOrd="0" presId="urn:microsoft.com/office/officeart/2008/layout/NameandTitleOrganizationalChart"/>
    <dgm:cxn modelId="{838F8DFE-7A0F-40EC-BE64-D5B7C3B7A5A0}" type="presParOf" srcId="{BD0E6EE9-7829-4796-96BD-C32F090AF1C6}" destId="{96F197F0-31BC-4190-BC72-704C4AC6018A}" srcOrd="0" destOrd="0" presId="urn:microsoft.com/office/officeart/2008/layout/NameandTitleOrganizationalChart"/>
    <dgm:cxn modelId="{18ECA1F8-5A10-4475-8B3D-F1E184FE7C12}" type="presParOf" srcId="{96F197F0-31BC-4190-BC72-704C4AC6018A}" destId="{11E65821-CB58-4028-8E3C-96DD0E921851}" srcOrd="0" destOrd="0" presId="urn:microsoft.com/office/officeart/2008/layout/NameandTitleOrganizationalChart"/>
    <dgm:cxn modelId="{8931FC39-6965-4EBE-956A-D668140610AC}" type="presParOf" srcId="{96F197F0-31BC-4190-BC72-704C4AC6018A}" destId="{75C79ECF-6DD5-4A7B-BF19-EDA940BC14DB}" srcOrd="1" destOrd="0" presId="urn:microsoft.com/office/officeart/2008/layout/NameandTitleOrganizationalChart"/>
    <dgm:cxn modelId="{FEA72675-E790-4EAC-AB20-CB9A78DF1D87}" type="presParOf" srcId="{96F197F0-31BC-4190-BC72-704C4AC6018A}" destId="{9C3FA771-06BA-4C50-A628-DEB349DB39B5}" srcOrd="2" destOrd="0" presId="urn:microsoft.com/office/officeart/2008/layout/NameandTitleOrganizationalChart"/>
    <dgm:cxn modelId="{E7567642-8B9B-4058-B98F-2A29188F1895}" type="presParOf" srcId="{BD0E6EE9-7829-4796-96BD-C32F090AF1C6}" destId="{17498A16-972A-481C-8BC0-7585FC45E24B}" srcOrd="1" destOrd="0" presId="urn:microsoft.com/office/officeart/2008/layout/NameandTitleOrganizationalChart"/>
    <dgm:cxn modelId="{4087A5B1-2755-49CF-8780-DB174D1ED8AB}" type="presParOf" srcId="{BD0E6EE9-7829-4796-96BD-C32F090AF1C6}" destId="{3F8809AE-4AD8-459D-A343-02B85AA72A69}" srcOrd="2" destOrd="0" presId="urn:microsoft.com/office/officeart/2008/layout/NameandTitleOrganizationalChart"/>
    <dgm:cxn modelId="{D10B8DD7-8342-44CB-8FE9-06009792A647}" type="presParOf" srcId="{259A3D63-9961-4305-B5AD-A7557B55B39C}" destId="{E43DA2C8-013C-4103-AE8B-ACA538BC0873}" srcOrd="4" destOrd="0" presId="urn:microsoft.com/office/officeart/2008/layout/NameandTitleOrganizationalChart"/>
    <dgm:cxn modelId="{D5F47A9C-A870-47F4-927A-4487EC1D6A12}" type="presParOf" srcId="{259A3D63-9961-4305-B5AD-A7557B55B39C}" destId="{2ACF981C-4543-4E95-82F3-53070EC88BCD}" srcOrd="5" destOrd="0" presId="urn:microsoft.com/office/officeart/2008/layout/NameandTitleOrganizationalChart"/>
    <dgm:cxn modelId="{8D2C2D3D-CB69-4856-901E-CB5AF468E25B}" type="presParOf" srcId="{2ACF981C-4543-4E95-82F3-53070EC88BCD}" destId="{ECFFA8D4-61DC-4F1A-8F87-8FF31555D999}" srcOrd="0" destOrd="0" presId="urn:microsoft.com/office/officeart/2008/layout/NameandTitleOrganizationalChart"/>
    <dgm:cxn modelId="{309E442F-7A2B-4E33-AE5F-6299C1CAF67B}" type="presParOf" srcId="{ECFFA8D4-61DC-4F1A-8F87-8FF31555D999}" destId="{97E9D2C7-7039-4FF8-8B23-69165CD2E60A}" srcOrd="0" destOrd="0" presId="urn:microsoft.com/office/officeart/2008/layout/NameandTitleOrganizationalChart"/>
    <dgm:cxn modelId="{FF441A0C-E29B-4D66-96AB-1F59732F20BE}" type="presParOf" srcId="{ECFFA8D4-61DC-4F1A-8F87-8FF31555D999}" destId="{18026753-D20D-4251-AC0E-D53CF6BE4000}" srcOrd="1" destOrd="0" presId="urn:microsoft.com/office/officeart/2008/layout/NameandTitleOrganizationalChart"/>
    <dgm:cxn modelId="{8941D366-D50F-47D3-A685-96C64AEF70C2}" type="presParOf" srcId="{ECFFA8D4-61DC-4F1A-8F87-8FF31555D999}" destId="{0E9F403C-2710-480C-BDB9-6B15B91357D5}" srcOrd="2" destOrd="0" presId="urn:microsoft.com/office/officeart/2008/layout/NameandTitleOrganizationalChart"/>
    <dgm:cxn modelId="{11EE3E6B-6FDA-400D-A1CF-87C244D3F975}" type="presParOf" srcId="{2ACF981C-4543-4E95-82F3-53070EC88BCD}" destId="{809972A4-68C6-4D50-841E-C05481202F8C}" srcOrd="1" destOrd="0" presId="urn:microsoft.com/office/officeart/2008/layout/NameandTitleOrganizationalChart"/>
    <dgm:cxn modelId="{4124D2EE-8E16-4768-B2EA-AA93DB73D350}" type="presParOf" srcId="{2ACF981C-4543-4E95-82F3-53070EC88BCD}" destId="{3FADDA9A-6C38-43D4-9618-F8D844504CCE}" srcOrd="2" destOrd="0" presId="urn:microsoft.com/office/officeart/2008/layout/NameandTitleOrganizationalChart"/>
    <dgm:cxn modelId="{B8519672-0803-455B-972E-22AF25BA6301}" type="presParOf" srcId="{DBE5BE5E-BC47-40B9-B9EF-2D199C2B7485}" destId="{814E37FD-199C-4FC9-83E0-F4732AD17AD0}" srcOrd="2" destOrd="0" presId="urn:microsoft.com/office/officeart/2008/layout/NameandTitleOrganizationalChart"/>
    <dgm:cxn modelId="{5E55D128-9D3B-43BA-A939-162328256310}" type="presParOf" srcId="{814E37FD-199C-4FC9-83E0-F4732AD17AD0}" destId="{C6270E00-8E63-43FE-B98C-E76B101242CD}" srcOrd="0" destOrd="0" presId="urn:microsoft.com/office/officeart/2008/layout/NameandTitleOrganizationalChart"/>
    <dgm:cxn modelId="{6E214EA7-9E64-457B-A350-6B46124C2B34}" type="presParOf" srcId="{814E37FD-199C-4FC9-83E0-F4732AD17AD0}" destId="{AE256369-C939-491B-AF03-ACD71DF6911B}" srcOrd="1" destOrd="0" presId="urn:microsoft.com/office/officeart/2008/layout/NameandTitleOrganizationalChart"/>
    <dgm:cxn modelId="{236294B5-970F-4D9E-94DB-CA1922F4B3F6}" type="presParOf" srcId="{AE256369-C939-491B-AF03-ACD71DF6911B}" destId="{D6215F25-75B6-4226-BF26-4389B5838500}" srcOrd="0" destOrd="0" presId="urn:microsoft.com/office/officeart/2008/layout/NameandTitleOrganizationalChart"/>
    <dgm:cxn modelId="{D34F60B9-F270-48C9-9B32-37CD3DF02162}" type="presParOf" srcId="{D6215F25-75B6-4226-BF26-4389B5838500}" destId="{CDF2B098-54AB-4A34-B209-A8B14D88A5CE}" srcOrd="0" destOrd="0" presId="urn:microsoft.com/office/officeart/2008/layout/NameandTitleOrganizationalChart"/>
    <dgm:cxn modelId="{6282E365-BCBB-4859-AFCC-BB1315B8FC6E}" type="presParOf" srcId="{D6215F25-75B6-4226-BF26-4389B5838500}" destId="{1E1772F4-EFE4-47BD-9A1B-0DFDCE553D4E}" srcOrd="1" destOrd="0" presId="urn:microsoft.com/office/officeart/2008/layout/NameandTitleOrganizationalChart"/>
    <dgm:cxn modelId="{2C438209-0200-40DA-86EF-0C22ED017808}" type="presParOf" srcId="{D6215F25-75B6-4226-BF26-4389B5838500}" destId="{C730CC2F-7AC8-42E6-8484-8782D1EC8F5B}" srcOrd="2" destOrd="0" presId="urn:microsoft.com/office/officeart/2008/layout/NameandTitleOrganizationalChart"/>
    <dgm:cxn modelId="{3D55EB34-246E-4689-A0BF-B92BEE89F078}" type="presParOf" srcId="{AE256369-C939-491B-AF03-ACD71DF6911B}" destId="{71B9D577-8DE3-41C8-8B49-26AF591EEC8C}" srcOrd="1" destOrd="0" presId="urn:microsoft.com/office/officeart/2008/layout/NameandTitleOrganizationalChart"/>
    <dgm:cxn modelId="{F57156C8-634F-4CC1-8832-95B2B7D5AB33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Parks &amp; Cemeteries: </a:t>
          </a:r>
        </a:p>
        <a:p>
          <a:r>
            <a:rPr lang="en-ZA" sz="1400" b="1" dirty="0" err="1" smtClean="0"/>
            <a:t>Clocolan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Supervisor</a:t>
          </a:r>
          <a:endParaRPr lang="en-ZA" sz="12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Cemeteries</a:t>
          </a:r>
          <a:endParaRPr lang="en-ZA" sz="1200" b="1" dirty="0">
            <a:solidFill>
              <a:schemeClr val="tx1"/>
            </a:solidFill>
          </a:endParaRPr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Team Leader</a:t>
          </a:r>
          <a:endParaRPr lang="en-ZA" sz="1100" b="1" dirty="0">
            <a:solidFill>
              <a:schemeClr val="tx1"/>
            </a:solidFill>
          </a:endParaRPr>
        </a:p>
      </dgm:t>
    </dgm:pt>
    <dgm:pt modelId="{C5E906C9-C274-4385-AF97-7CC56211A5D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Parks</a:t>
          </a:r>
          <a:endParaRPr lang="en-ZA" sz="1200" b="1" dirty="0">
            <a:solidFill>
              <a:schemeClr val="tx1"/>
            </a:solidFill>
          </a:endParaRPr>
        </a:p>
      </dgm:t>
    </dgm:pt>
    <dgm:pt modelId="{817EB761-2CCF-4351-A096-0C35C3F8C891}" type="parTrans" cxnId="{200B6337-A94B-4773-A9F9-46FC11AA4076}">
      <dgm:prSet/>
      <dgm:spPr/>
      <dgm:t>
        <a:bodyPr/>
        <a:lstStyle/>
        <a:p>
          <a:endParaRPr lang="en-ZA"/>
        </a:p>
      </dgm:t>
    </dgm:pt>
    <dgm:pt modelId="{A1A40E75-8489-4C22-AF8E-5051AC588A94}" type="sibTrans" cxnId="{200B6337-A94B-4773-A9F9-46FC11AA4076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Team Leader</a:t>
          </a:r>
          <a:endParaRPr lang="en-ZA" sz="1100" b="1" dirty="0">
            <a:solidFill>
              <a:schemeClr val="tx1"/>
            </a:solidFill>
          </a:endParaRPr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14974" custScaleY="90156" custLinFactNeighborX="-5005" custLinFactNeighborY="-9659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64102" custScaleY="64678" custLinFactNeighborX="18606" custLinFactNeighborY="-204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E43DA2C8-013C-4103-AE8B-ACA538BC0873}" type="pres">
      <dgm:prSet presAssocID="{50D9A47B-0F16-4660-8AB7-9308E50F166E}" presName="Name37" presStyleLbl="parChTrans1D2" presStyleIdx="0" presStyleCnt="2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0" presStyleCnt="2" custScaleX="80952" custScaleY="63366" custLinFactNeighborX="-58324" custLinFactNeighborY="645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0" presStyleCnt="2" custScaleX="55209" custScaleY="68657" custLinFactNeighborX="-53770" custLinFactNeighborY="-1862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D4FD9735-1836-40CF-B7B5-24602CA1CFEA}" type="pres">
      <dgm:prSet presAssocID="{817EB761-2CCF-4351-A096-0C35C3F8C891}" presName="Name37" presStyleLbl="parChTrans1D2" presStyleIdx="1" presStyleCnt="2"/>
      <dgm:spPr/>
      <dgm:t>
        <a:bodyPr/>
        <a:lstStyle/>
        <a:p>
          <a:endParaRPr lang="en-ZA"/>
        </a:p>
      </dgm:t>
    </dgm:pt>
    <dgm:pt modelId="{60A5F4EC-EF06-49AE-9008-B12D08249076}" type="pres">
      <dgm:prSet presAssocID="{C5E906C9-C274-4385-AF97-7CC56211A5D0}" presName="hierRoot2" presStyleCnt="0">
        <dgm:presLayoutVars>
          <dgm:hierBranch val="init"/>
        </dgm:presLayoutVars>
      </dgm:prSet>
      <dgm:spPr/>
    </dgm:pt>
    <dgm:pt modelId="{FF08FF5E-2C05-4BF8-8FD1-46CC4C8AD50D}" type="pres">
      <dgm:prSet presAssocID="{C5E906C9-C274-4385-AF97-7CC56211A5D0}" presName="rootComposite" presStyleCnt="0"/>
      <dgm:spPr/>
    </dgm:pt>
    <dgm:pt modelId="{789F1E47-393D-4244-BD47-82FCB2441704}" type="pres">
      <dgm:prSet presAssocID="{C5E906C9-C274-4385-AF97-7CC56211A5D0}" presName="rootText" presStyleLbl="node1" presStyleIdx="1" presStyleCnt="2" custScaleX="73049" custScaleY="64829" custLinFactNeighborX="61826" custLinFactNeighborY="499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91E67EF-9DEE-405B-9FF0-3C1607416D28}" type="pres">
      <dgm:prSet presAssocID="{C5E906C9-C274-4385-AF97-7CC56211A5D0}" presName="titleText2" presStyleLbl="fgAcc1" presStyleIdx="1" presStyleCnt="2" custScaleX="54897" custScaleY="67425" custLinFactNeighborX="71896" custLinFactNeighborY="-2771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5DE1655-379C-4D31-B5E2-77CECF581E16}" type="pres">
      <dgm:prSet presAssocID="{C5E906C9-C274-4385-AF97-7CC56211A5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E31453FE-F8B6-4973-BBBC-3CDE450700C4}" type="pres">
      <dgm:prSet presAssocID="{C5E906C9-C274-4385-AF97-7CC56211A5D0}" presName="hierChild4" presStyleCnt="0"/>
      <dgm:spPr/>
    </dgm:pt>
    <dgm:pt modelId="{A3CF1611-084D-404E-B7E7-ED2DC8891D3B}" type="pres">
      <dgm:prSet presAssocID="{C5E906C9-C274-4385-AF97-7CC56211A5D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232D2252-6AED-41B2-9589-A0D3973A8E37}" type="presOf" srcId="{817EB761-2CCF-4351-A096-0C35C3F8C891}" destId="{D4FD9735-1836-40CF-B7B5-24602CA1CFEA}" srcOrd="0" destOrd="0" presId="urn:microsoft.com/office/officeart/2008/layout/NameandTitleOrganizationalChart"/>
    <dgm:cxn modelId="{DAA80740-F1B7-46A6-8F27-359DA39FE586}" type="presOf" srcId="{EDA635C8-BC27-4E01-831D-7B6A7AFD832C}" destId="{B601E74C-3EE7-4660-A5BC-E5021C85E6EF}" srcOrd="0" destOrd="0" presId="urn:microsoft.com/office/officeart/2008/layout/NameandTitleOrganizationalChart"/>
    <dgm:cxn modelId="{B61378A9-1800-44A3-A3FC-EB4BA124F0C7}" type="presOf" srcId="{DFB0AB05-A5FC-4E14-B0AF-9E10624AB3D9}" destId="{18026753-D20D-4251-AC0E-D53CF6BE4000}" srcOrd="0" destOrd="0" presId="urn:microsoft.com/office/officeart/2008/layout/NameandTitleOrganizationalChart"/>
    <dgm:cxn modelId="{33EED4EE-F5EE-4B6F-9D9A-033549C0703D}" type="presOf" srcId="{72468D02-C1B0-4F13-93B1-9359D073663A}" destId="{0E9F403C-2710-480C-BDB9-6B15B91357D5}" srcOrd="1" destOrd="0" presId="urn:microsoft.com/office/officeart/2008/layout/NameandTitleOrganizationalChart"/>
    <dgm:cxn modelId="{788F2381-3E7F-4304-867B-7B5097741ADA}" type="presOf" srcId="{A1A40E75-8489-4C22-AF8E-5051AC588A94}" destId="{491E67EF-9DEE-405B-9FF0-3C1607416D28}" srcOrd="0" destOrd="0" presId="urn:microsoft.com/office/officeart/2008/layout/NameandTitleOrganizationalChart"/>
    <dgm:cxn modelId="{5B7A6927-F9E9-4952-95D5-E20EA7E2E385}" type="presOf" srcId="{C5E906C9-C274-4385-AF97-7CC56211A5D0}" destId="{789F1E47-393D-4244-BD47-82FCB2441704}" srcOrd="0" destOrd="0" presId="urn:microsoft.com/office/officeart/2008/layout/NameandTitleOrganizationalChart"/>
    <dgm:cxn modelId="{E814DB7F-DE02-4AFC-BF0C-1BE4825AFA58}" type="presOf" srcId="{EA3744B9-4CB4-4522-A480-B2FF52FEA2E6}" destId="{20E1DEE7-E6A5-43FB-A42E-35A9D361FF20}" srcOrd="0" destOrd="0" presId="urn:microsoft.com/office/officeart/2008/layout/NameandTitleOrganizationalChart"/>
    <dgm:cxn modelId="{3D72FB27-D22A-4839-9457-B7A49733F9D2}" type="presOf" srcId="{C5E906C9-C274-4385-AF97-7CC56211A5D0}" destId="{E5DE1655-379C-4D31-B5E2-77CECF581E16}" srcOrd="1" destOrd="0" presId="urn:microsoft.com/office/officeart/2008/layout/NameandTitleOrganizationalChart"/>
    <dgm:cxn modelId="{3538D734-FB2F-468C-86F2-4CC572656B94}" type="presOf" srcId="{50D9A47B-0F16-4660-8AB7-9308E50F166E}" destId="{E43DA2C8-013C-4103-AE8B-ACA538BC0873}" srcOrd="0" destOrd="0" presId="urn:microsoft.com/office/officeart/2008/layout/NameandTitleOrganizationalChart"/>
    <dgm:cxn modelId="{94EC015F-5DD5-4476-97F5-62E7621D02E0}" type="presOf" srcId="{879DB2BF-A7AF-41C7-A913-81BD207A3CE1}" destId="{9A2A635C-94C6-4F73-8CE1-DC1AF2485572}" srcOrd="0" destOrd="0" presId="urn:microsoft.com/office/officeart/2008/layout/NameandTitleOrganizationalChart"/>
    <dgm:cxn modelId="{E157CAFA-8DAA-426A-8AEC-C477BA8C5705}" type="presOf" srcId="{879DB2BF-A7AF-41C7-A913-81BD207A3CE1}" destId="{611A1E18-4525-4A8F-AAA6-BBCE55B216B7}" srcOrd="1" destOrd="0" presId="urn:microsoft.com/office/officeart/2008/layout/NameandTitleOrganizationalChart"/>
    <dgm:cxn modelId="{200B6337-A94B-4773-A9F9-46FC11AA4076}" srcId="{879DB2BF-A7AF-41C7-A913-81BD207A3CE1}" destId="{C5E906C9-C274-4385-AF97-7CC56211A5D0}" srcOrd="1" destOrd="0" parTransId="{817EB761-2CCF-4351-A096-0C35C3F8C891}" sibTransId="{A1A40E75-8489-4C22-AF8E-5051AC588A94}"/>
    <dgm:cxn modelId="{112605CB-5422-47C6-BCAE-40EC9F5E9634}" type="presOf" srcId="{72468D02-C1B0-4F13-93B1-9359D073663A}" destId="{97E9D2C7-7039-4FF8-8B23-69165CD2E60A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0" destOrd="0" parTransId="{50D9A47B-0F16-4660-8AB7-9308E50F166E}" sibTransId="{DFB0AB05-A5FC-4E14-B0AF-9E10624AB3D9}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7FA387D0-6C48-4DB6-98C8-C1D88F80E79B}" type="presParOf" srcId="{B601E74C-3EE7-4660-A5BC-E5021C85E6EF}" destId="{DBE5BE5E-BC47-40B9-B9EF-2D199C2B7485}" srcOrd="0" destOrd="0" presId="urn:microsoft.com/office/officeart/2008/layout/NameandTitleOrganizationalChart"/>
    <dgm:cxn modelId="{71C8EBC4-6B8C-478D-BE08-6795988FF6A1}" type="presParOf" srcId="{DBE5BE5E-BC47-40B9-B9EF-2D199C2B7485}" destId="{801185BB-B245-410E-98AB-4431D276F903}" srcOrd="0" destOrd="0" presId="urn:microsoft.com/office/officeart/2008/layout/NameandTitleOrganizationalChart"/>
    <dgm:cxn modelId="{AE0A76A0-A22C-414D-8C62-B06CD1AF3A82}" type="presParOf" srcId="{801185BB-B245-410E-98AB-4431D276F903}" destId="{9A2A635C-94C6-4F73-8CE1-DC1AF2485572}" srcOrd="0" destOrd="0" presId="urn:microsoft.com/office/officeart/2008/layout/NameandTitleOrganizationalChart"/>
    <dgm:cxn modelId="{4D00020F-A358-4BBA-9327-4A4326D75FBE}" type="presParOf" srcId="{801185BB-B245-410E-98AB-4431D276F903}" destId="{20E1DEE7-E6A5-43FB-A42E-35A9D361FF20}" srcOrd="1" destOrd="0" presId="urn:microsoft.com/office/officeart/2008/layout/NameandTitleOrganizationalChart"/>
    <dgm:cxn modelId="{140621F4-EB31-49B2-BD6C-1C909D26BA28}" type="presParOf" srcId="{801185BB-B245-410E-98AB-4431D276F903}" destId="{611A1E18-4525-4A8F-AAA6-BBCE55B216B7}" srcOrd="2" destOrd="0" presId="urn:microsoft.com/office/officeart/2008/layout/NameandTitleOrganizationalChart"/>
    <dgm:cxn modelId="{A06D295F-704B-4561-A2AD-722D043A7EAB}" type="presParOf" srcId="{DBE5BE5E-BC47-40B9-B9EF-2D199C2B7485}" destId="{259A3D63-9961-4305-B5AD-A7557B55B39C}" srcOrd="1" destOrd="0" presId="urn:microsoft.com/office/officeart/2008/layout/NameandTitleOrganizationalChart"/>
    <dgm:cxn modelId="{0E711823-2C57-44D3-9AE0-6EF19477EDDC}" type="presParOf" srcId="{259A3D63-9961-4305-B5AD-A7557B55B39C}" destId="{E43DA2C8-013C-4103-AE8B-ACA538BC0873}" srcOrd="0" destOrd="0" presId="urn:microsoft.com/office/officeart/2008/layout/NameandTitleOrganizationalChart"/>
    <dgm:cxn modelId="{862520B3-F20F-4C1C-8A4E-819F2E3DABAC}" type="presParOf" srcId="{259A3D63-9961-4305-B5AD-A7557B55B39C}" destId="{2ACF981C-4543-4E95-82F3-53070EC88BCD}" srcOrd="1" destOrd="0" presId="urn:microsoft.com/office/officeart/2008/layout/NameandTitleOrganizationalChart"/>
    <dgm:cxn modelId="{A08F8BA0-8367-43AC-BBB9-3E3FC806D4D8}" type="presParOf" srcId="{2ACF981C-4543-4E95-82F3-53070EC88BCD}" destId="{ECFFA8D4-61DC-4F1A-8F87-8FF31555D999}" srcOrd="0" destOrd="0" presId="urn:microsoft.com/office/officeart/2008/layout/NameandTitleOrganizationalChart"/>
    <dgm:cxn modelId="{C97141EF-AE88-4D83-97D3-2AF95A06965E}" type="presParOf" srcId="{ECFFA8D4-61DC-4F1A-8F87-8FF31555D999}" destId="{97E9D2C7-7039-4FF8-8B23-69165CD2E60A}" srcOrd="0" destOrd="0" presId="urn:microsoft.com/office/officeart/2008/layout/NameandTitleOrganizationalChart"/>
    <dgm:cxn modelId="{364ECB01-0EF2-456F-92F4-C8BB91E9D5EF}" type="presParOf" srcId="{ECFFA8D4-61DC-4F1A-8F87-8FF31555D999}" destId="{18026753-D20D-4251-AC0E-D53CF6BE4000}" srcOrd="1" destOrd="0" presId="urn:microsoft.com/office/officeart/2008/layout/NameandTitleOrganizationalChart"/>
    <dgm:cxn modelId="{7F4F21EB-402A-448E-B2BD-CA537A1B87FB}" type="presParOf" srcId="{ECFFA8D4-61DC-4F1A-8F87-8FF31555D999}" destId="{0E9F403C-2710-480C-BDB9-6B15B91357D5}" srcOrd="2" destOrd="0" presId="urn:microsoft.com/office/officeart/2008/layout/NameandTitleOrganizationalChart"/>
    <dgm:cxn modelId="{632AB2BF-8F50-47CE-BE45-143FBB98E549}" type="presParOf" srcId="{2ACF981C-4543-4E95-82F3-53070EC88BCD}" destId="{809972A4-68C6-4D50-841E-C05481202F8C}" srcOrd="1" destOrd="0" presId="urn:microsoft.com/office/officeart/2008/layout/NameandTitleOrganizationalChart"/>
    <dgm:cxn modelId="{0B02EAC4-B1FB-40BE-9F87-1D72BF451D02}" type="presParOf" srcId="{2ACF981C-4543-4E95-82F3-53070EC88BCD}" destId="{3FADDA9A-6C38-43D4-9618-F8D844504CCE}" srcOrd="2" destOrd="0" presId="urn:microsoft.com/office/officeart/2008/layout/NameandTitleOrganizationalChart"/>
    <dgm:cxn modelId="{50BCB687-E96F-4008-BC1F-8E9887F8C9CE}" type="presParOf" srcId="{259A3D63-9961-4305-B5AD-A7557B55B39C}" destId="{D4FD9735-1836-40CF-B7B5-24602CA1CFEA}" srcOrd="2" destOrd="0" presId="urn:microsoft.com/office/officeart/2008/layout/NameandTitleOrganizationalChart"/>
    <dgm:cxn modelId="{91083119-6D80-4617-B91F-C1D6D6CE33A9}" type="presParOf" srcId="{259A3D63-9961-4305-B5AD-A7557B55B39C}" destId="{60A5F4EC-EF06-49AE-9008-B12D08249076}" srcOrd="3" destOrd="0" presId="urn:microsoft.com/office/officeart/2008/layout/NameandTitleOrganizationalChart"/>
    <dgm:cxn modelId="{8D6EFDBD-5F8A-4307-B5B8-C01D88AB352B}" type="presParOf" srcId="{60A5F4EC-EF06-49AE-9008-B12D08249076}" destId="{FF08FF5E-2C05-4BF8-8FD1-46CC4C8AD50D}" srcOrd="0" destOrd="0" presId="urn:microsoft.com/office/officeart/2008/layout/NameandTitleOrganizationalChart"/>
    <dgm:cxn modelId="{7BA8269C-42D0-49EB-9A8D-56D5213A3F4F}" type="presParOf" srcId="{FF08FF5E-2C05-4BF8-8FD1-46CC4C8AD50D}" destId="{789F1E47-393D-4244-BD47-82FCB2441704}" srcOrd="0" destOrd="0" presId="urn:microsoft.com/office/officeart/2008/layout/NameandTitleOrganizationalChart"/>
    <dgm:cxn modelId="{3524120C-474D-4DFC-A89E-6921B94CFFFB}" type="presParOf" srcId="{FF08FF5E-2C05-4BF8-8FD1-46CC4C8AD50D}" destId="{491E67EF-9DEE-405B-9FF0-3C1607416D28}" srcOrd="1" destOrd="0" presId="urn:microsoft.com/office/officeart/2008/layout/NameandTitleOrganizationalChart"/>
    <dgm:cxn modelId="{9A2BB7CD-36A9-44B6-A76F-2109AD4B73AF}" type="presParOf" srcId="{FF08FF5E-2C05-4BF8-8FD1-46CC4C8AD50D}" destId="{E5DE1655-379C-4D31-B5E2-77CECF581E16}" srcOrd="2" destOrd="0" presId="urn:microsoft.com/office/officeart/2008/layout/NameandTitleOrganizationalChart"/>
    <dgm:cxn modelId="{847E0830-BD63-490E-AF13-457FD42A0735}" type="presParOf" srcId="{60A5F4EC-EF06-49AE-9008-B12D08249076}" destId="{E31453FE-F8B6-4973-BBBC-3CDE450700C4}" srcOrd="1" destOrd="0" presId="urn:microsoft.com/office/officeart/2008/layout/NameandTitleOrganizationalChart"/>
    <dgm:cxn modelId="{9C538378-BCC0-4AD4-A936-FC66B225F9B2}" type="presParOf" srcId="{60A5F4EC-EF06-49AE-9008-B12D08249076}" destId="{A3CF1611-084D-404E-B7E7-ED2DC8891D3B}" srcOrd="2" destOrd="0" presId="urn:microsoft.com/office/officeart/2008/layout/NameandTitleOrganizationalChart"/>
    <dgm:cxn modelId="{D2AC30C0-5E12-4F16-9303-14E3CD21FC8F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Parks &amp; Cemeteries: </a:t>
          </a:r>
        </a:p>
        <a:p>
          <a:r>
            <a:rPr lang="en-ZA" sz="1400" b="1" dirty="0" err="1" smtClean="0"/>
            <a:t>Marquard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Supervisor</a:t>
          </a:r>
          <a:endParaRPr lang="en-ZA" sz="12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Cemeteries</a:t>
          </a:r>
          <a:endParaRPr lang="en-ZA" sz="1200" b="1" dirty="0">
            <a:solidFill>
              <a:schemeClr val="tx1"/>
            </a:solidFill>
          </a:endParaRPr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Team Leader</a:t>
          </a:r>
          <a:endParaRPr lang="en-ZA" sz="1100" b="1" dirty="0">
            <a:solidFill>
              <a:schemeClr val="tx1"/>
            </a:solidFill>
          </a:endParaRPr>
        </a:p>
      </dgm:t>
    </dgm:pt>
    <dgm:pt modelId="{C5E906C9-C274-4385-AF97-7CC56211A5D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Parks</a:t>
          </a:r>
          <a:endParaRPr lang="en-ZA" sz="1200" b="1" dirty="0">
            <a:solidFill>
              <a:schemeClr val="tx1"/>
            </a:solidFill>
          </a:endParaRPr>
        </a:p>
      </dgm:t>
    </dgm:pt>
    <dgm:pt modelId="{817EB761-2CCF-4351-A096-0C35C3F8C891}" type="parTrans" cxnId="{200B6337-A94B-4773-A9F9-46FC11AA4076}">
      <dgm:prSet/>
      <dgm:spPr/>
      <dgm:t>
        <a:bodyPr/>
        <a:lstStyle/>
        <a:p>
          <a:endParaRPr lang="en-ZA"/>
        </a:p>
      </dgm:t>
    </dgm:pt>
    <dgm:pt modelId="{A1A40E75-8489-4C22-AF8E-5051AC588A94}" type="sibTrans" cxnId="{200B6337-A94B-4773-A9F9-46FC11AA4076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Team Leader</a:t>
          </a:r>
          <a:endParaRPr lang="en-ZA" sz="1100" b="1" dirty="0">
            <a:solidFill>
              <a:schemeClr val="tx1"/>
            </a:solidFill>
          </a:endParaRPr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14974" custScaleY="90156" custLinFactNeighborX="-5005" custLinFactNeighborY="-9659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70546" custScaleY="104919" custLinFactNeighborX="22443" custLinFactNeighborY="-1892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E43DA2C8-013C-4103-AE8B-ACA538BC0873}" type="pres">
      <dgm:prSet presAssocID="{50D9A47B-0F16-4660-8AB7-9308E50F166E}" presName="Name37" presStyleLbl="parChTrans1D2" presStyleIdx="0" presStyleCnt="2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0" presStyleCnt="2" custScaleX="71080" custScaleY="56901" custLinFactNeighborX="-54962" custLinFactNeighborY="-390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0" presStyleCnt="2" custScaleX="53260" custScaleY="61837" custLinFactNeighborX="-57680" custLinFactNeighborY="-5013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D4FD9735-1836-40CF-B7B5-24602CA1CFEA}" type="pres">
      <dgm:prSet presAssocID="{817EB761-2CCF-4351-A096-0C35C3F8C891}" presName="Name37" presStyleLbl="parChTrans1D2" presStyleIdx="1" presStyleCnt="2"/>
      <dgm:spPr/>
      <dgm:t>
        <a:bodyPr/>
        <a:lstStyle/>
        <a:p>
          <a:endParaRPr lang="en-ZA"/>
        </a:p>
      </dgm:t>
    </dgm:pt>
    <dgm:pt modelId="{60A5F4EC-EF06-49AE-9008-B12D08249076}" type="pres">
      <dgm:prSet presAssocID="{C5E906C9-C274-4385-AF97-7CC56211A5D0}" presName="hierRoot2" presStyleCnt="0">
        <dgm:presLayoutVars>
          <dgm:hierBranch val="init"/>
        </dgm:presLayoutVars>
      </dgm:prSet>
      <dgm:spPr/>
    </dgm:pt>
    <dgm:pt modelId="{FF08FF5E-2C05-4BF8-8FD1-46CC4C8AD50D}" type="pres">
      <dgm:prSet presAssocID="{C5E906C9-C274-4385-AF97-7CC56211A5D0}" presName="rootComposite" presStyleCnt="0"/>
      <dgm:spPr/>
    </dgm:pt>
    <dgm:pt modelId="{789F1E47-393D-4244-BD47-82FCB2441704}" type="pres">
      <dgm:prSet presAssocID="{C5E906C9-C274-4385-AF97-7CC56211A5D0}" presName="rootText" presStyleLbl="node1" presStyleIdx="1" presStyleCnt="2" custScaleX="73049" custScaleY="64829" custLinFactNeighborX="78430" custLinFactNeighborY="-390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91E67EF-9DEE-405B-9FF0-3C1607416D28}" type="pres">
      <dgm:prSet presAssocID="{C5E906C9-C274-4385-AF97-7CC56211A5D0}" presName="titleText2" presStyleLbl="fgAcc1" presStyleIdx="1" presStyleCnt="2" custScaleX="47370" custScaleY="61670" custLinFactNeighborX="96101" custLinFactNeighborY="-5300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5DE1655-379C-4D31-B5E2-77CECF581E16}" type="pres">
      <dgm:prSet presAssocID="{C5E906C9-C274-4385-AF97-7CC56211A5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E31453FE-F8B6-4973-BBBC-3CDE450700C4}" type="pres">
      <dgm:prSet presAssocID="{C5E906C9-C274-4385-AF97-7CC56211A5D0}" presName="hierChild4" presStyleCnt="0"/>
      <dgm:spPr/>
    </dgm:pt>
    <dgm:pt modelId="{A3CF1611-084D-404E-B7E7-ED2DC8891D3B}" type="pres">
      <dgm:prSet presAssocID="{C5E906C9-C274-4385-AF97-7CC56211A5D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7DD2E4BE-6F05-40E5-98FA-676F19865ED7}" type="presOf" srcId="{C5E906C9-C274-4385-AF97-7CC56211A5D0}" destId="{789F1E47-393D-4244-BD47-82FCB2441704}" srcOrd="0" destOrd="0" presId="urn:microsoft.com/office/officeart/2008/layout/NameandTitleOrganizationalChart"/>
    <dgm:cxn modelId="{EB28257C-A5F0-41BF-8626-161C6CEBCF86}" type="presOf" srcId="{817EB761-2CCF-4351-A096-0C35C3F8C891}" destId="{D4FD9735-1836-40CF-B7B5-24602CA1CFEA}" srcOrd="0" destOrd="0" presId="urn:microsoft.com/office/officeart/2008/layout/NameandTitleOrganizationalChart"/>
    <dgm:cxn modelId="{AC238B97-3988-476A-9467-190F5832901D}" type="presOf" srcId="{879DB2BF-A7AF-41C7-A913-81BD207A3CE1}" destId="{611A1E18-4525-4A8F-AAA6-BBCE55B216B7}" srcOrd="1" destOrd="0" presId="urn:microsoft.com/office/officeart/2008/layout/NameandTitleOrganizationalChart"/>
    <dgm:cxn modelId="{D77FAAF1-106C-42A6-AE34-A40945E6DA23}" type="presOf" srcId="{A1A40E75-8489-4C22-AF8E-5051AC588A94}" destId="{491E67EF-9DEE-405B-9FF0-3C1607416D28}" srcOrd="0" destOrd="0" presId="urn:microsoft.com/office/officeart/2008/layout/NameandTitleOrganizationalChart"/>
    <dgm:cxn modelId="{FFAE6BA1-7C39-4A24-8B3C-A5229C3C6D78}" type="presOf" srcId="{879DB2BF-A7AF-41C7-A913-81BD207A3CE1}" destId="{9A2A635C-94C6-4F73-8CE1-DC1AF2485572}" srcOrd="0" destOrd="0" presId="urn:microsoft.com/office/officeart/2008/layout/NameandTitleOrganizationalChart"/>
    <dgm:cxn modelId="{718E97BD-59ED-4E66-94D0-C07AB72EF0DD}" type="presOf" srcId="{DFB0AB05-A5FC-4E14-B0AF-9E10624AB3D9}" destId="{18026753-D20D-4251-AC0E-D53CF6BE4000}" srcOrd="0" destOrd="0" presId="urn:microsoft.com/office/officeart/2008/layout/NameandTitleOrganizationalChart"/>
    <dgm:cxn modelId="{E69479B8-5B57-4B7D-888E-63A93802F6A1}" type="presOf" srcId="{C5E906C9-C274-4385-AF97-7CC56211A5D0}" destId="{E5DE1655-379C-4D31-B5E2-77CECF581E16}" srcOrd="1" destOrd="0" presId="urn:microsoft.com/office/officeart/2008/layout/NameandTitleOrganizationalChart"/>
    <dgm:cxn modelId="{3F656B01-20C0-475A-8448-97131806AE99}" type="presOf" srcId="{72468D02-C1B0-4F13-93B1-9359D073663A}" destId="{97E9D2C7-7039-4FF8-8B23-69165CD2E60A}" srcOrd="0" destOrd="0" presId="urn:microsoft.com/office/officeart/2008/layout/NameandTitleOrganizationalChart"/>
    <dgm:cxn modelId="{200B6337-A94B-4773-A9F9-46FC11AA4076}" srcId="{879DB2BF-A7AF-41C7-A913-81BD207A3CE1}" destId="{C5E906C9-C274-4385-AF97-7CC56211A5D0}" srcOrd="1" destOrd="0" parTransId="{817EB761-2CCF-4351-A096-0C35C3F8C891}" sibTransId="{A1A40E75-8489-4C22-AF8E-5051AC588A94}"/>
    <dgm:cxn modelId="{900B19CA-F70D-40FF-A31E-BC941FC4FC6C}" type="presOf" srcId="{EDA635C8-BC27-4E01-831D-7B6A7AFD832C}" destId="{B601E74C-3EE7-4660-A5BC-E5021C85E6EF}" srcOrd="0" destOrd="0" presId="urn:microsoft.com/office/officeart/2008/layout/NameandTitleOrganizationalChart"/>
    <dgm:cxn modelId="{E0149414-DEA7-4CCD-9CF5-053F94E73FA7}" type="presOf" srcId="{EA3744B9-4CB4-4522-A480-B2FF52FEA2E6}" destId="{20E1DEE7-E6A5-43FB-A42E-35A9D361FF20}" srcOrd="0" destOrd="0" presId="urn:microsoft.com/office/officeart/2008/layout/NameandTitleOrganizationalChart"/>
    <dgm:cxn modelId="{48615E16-012E-4D57-93BB-BA027998030A}" type="presOf" srcId="{50D9A47B-0F16-4660-8AB7-9308E50F166E}" destId="{E43DA2C8-013C-4103-AE8B-ACA538BC0873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0" destOrd="0" parTransId="{50D9A47B-0F16-4660-8AB7-9308E50F166E}" sibTransId="{DFB0AB05-A5FC-4E14-B0AF-9E10624AB3D9}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AE8C49CB-1EEC-4372-99A2-269E421219AE}" type="presOf" srcId="{72468D02-C1B0-4F13-93B1-9359D073663A}" destId="{0E9F403C-2710-480C-BDB9-6B15B91357D5}" srcOrd="1" destOrd="0" presId="urn:microsoft.com/office/officeart/2008/layout/NameandTitleOrganizationalChart"/>
    <dgm:cxn modelId="{2E51319A-8F32-461A-AEC5-415BDC66C66B}" type="presParOf" srcId="{B601E74C-3EE7-4660-A5BC-E5021C85E6EF}" destId="{DBE5BE5E-BC47-40B9-B9EF-2D199C2B7485}" srcOrd="0" destOrd="0" presId="urn:microsoft.com/office/officeart/2008/layout/NameandTitleOrganizationalChart"/>
    <dgm:cxn modelId="{D1CFD2D5-C0A6-4414-9E33-8B7955A2DE48}" type="presParOf" srcId="{DBE5BE5E-BC47-40B9-B9EF-2D199C2B7485}" destId="{801185BB-B245-410E-98AB-4431D276F903}" srcOrd="0" destOrd="0" presId="urn:microsoft.com/office/officeart/2008/layout/NameandTitleOrganizationalChart"/>
    <dgm:cxn modelId="{821F99D9-50C1-4B1A-9641-1F041CEB88F2}" type="presParOf" srcId="{801185BB-B245-410E-98AB-4431D276F903}" destId="{9A2A635C-94C6-4F73-8CE1-DC1AF2485572}" srcOrd="0" destOrd="0" presId="urn:microsoft.com/office/officeart/2008/layout/NameandTitleOrganizationalChart"/>
    <dgm:cxn modelId="{6A27095A-B8E7-4CB1-88F7-8C5833FC9F43}" type="presParOf" srcId="{801185BB-B245-410E-98AB-4431D276F903}" destId="{20E1DEE7-E6A5-43FB-A42E-35A9D361FF20}" srcOrd="1" destOrd="0" presId="urn:microsoft.com/office/officeart/2008/layout/NameandTitleOrganizationalChart"/>
    <dgm:cxn modelId="{84B50A0E-9F44-4CEA-B381-519281B405FD}" type="presParOf" srcId="{801185BB-B245-410E-98AB-4431D276F903}" destId="{611A1E18-4525-4A8F-AAA6-BBCE55B216B7}" srcOrd="2" destOrd="0" presId="urn:microsoft.com/office/officeart/2008/layout/NameandTitleOrganizationalChart"/>
    <dgm:cxn modelId="{9A595FC0-687F-4FC5-BEB2-BAB8C2800D82}" type="presParOf" srcId="{DBE5BE5E-BC47-40B9-B9EF-2D199C2B7485}" destId="{259A3D63-9961-4305-B5AD-A7557B55B39C}" srcOrd="1" destOrd="0" presId="urn:microsoft.com/office/officeart/2008/layout/NameandTitleOrganizationalChart"/>
    <dgm:cxn modelId="{03FFD175-CA5D-41FA-8AE9-B507DC0FC972}" type="presParOf" srcId="{259A3D63-9961-4305-B5AD-A7557B55B39C}" destId="{E43DA2C8-013C-4103-AE8B-ACA538BC0873}" srcOrd="0" destOrd="0" presId="urn:microsoft.com/office/officeart/2008/layout/NameandTitleOrganizationalChart"/>
    <dgm:cxn modelId="{CDA4ACEA-61F1-415E-8ED0-0D61CF09231B}" type="presParOf" srcId="{259A3D63-9961-4305-B5AD-A7557B55B39C}" destId="{2ACF981C-4543-4E95-82F3-53070EC88BCD}" srcOrd="1" destOrd="0" presId="urn:microsoft.com/office/officeart/2008/layout/NameandTitleOrganizationalChart"/>
    <dgm:cxn modelId="{B4B4EC2F-71E0-48A4-B996-0B0F06950716}" type="presParOf" srcId="{2ACF981C-4543-4E95-82F3-53070EC88BCD}" destId="{ECFFA8D4-61DC-4F1A-8F87-8FF31555D999}" srcOrd="0" destOrd="0" presId="urn:microsoft.com/office/officeart/2008/layout/NameandTitleOrganizationalChart"/>
    <dgm:cxn modelId="{404C33B9-7FF1-4091-9CF0-1397E907DB7F}" type="presParOf" srcId="{ECFFA8D4-61DC-4F1A-8F87-8FF31555D999}" destId="{97E9D2C7-7039-4FF8-8B23-69165CD2E60A}" srcOrd="0" destOrd="0" presId="urn:microsoft.com/office/officeart/2008/layout/NameandTitleOrganizationalChart"/>
    <dgm:cxn modelId="{038811AD-1466-42E4-B044-F9125C886680}" type="presParOf" srcId="{ECFFA8D4-61DC-4F1A-8F87-8FF31555D999}" destId="{18026753-D20D-4251-AC0E-D53CF6BE4000}" srcOrd="1" destOrd="0" presId="urn:microsoft.com/office/officeart/2008/layout/NameandTitleOrganizationalChart"/>
    <dgm:cxn modelId="{D2FD7591-9CAE-416A-9AAA-9A7B7689E879}" type="presParOf" srcId="{ECFFA8D4-61DC-4F1A-8F87-8FF31555D999}" destId="{0E9F403C-2710-480C-BDB9-6B15B91357D5}" srcOrd="2" destOrd="0" presId="urn:microsoft.com/office/officeart/2008/layout/NameandTitleOrganizationalChart"/>
    <dgm:cxn modelId="{0CB18D8F-DC64-4B2C-A3A8-CBFFE50780DB}" type="presParOf" srcId="{2ACF981C-4543-4E95-82F3-53070EC88BCD}" destId="{809972A4-68C6-4D50-841E-C05481202F8C}" srcOrd="1" destOrd="0" presId="urn:microsoft.com/office/officeart/2008/layout/NameandTitleOrganizationalChart"/>
    <dgm:cxn modelId="{35A1B34C-C2C6-4589-9275-4B915E42676A}" type="presParOf" srcId="{2ACF981C-4543-4E95-82F3-53070EC88BCD}" destId="{3FADDA9A-6C38-43D4-9618-F8D844504CCE}" srcOrd="2" destOrd="0" presId="urn:microsoft.com/office/officeart/2008/layout/NameandTitleOrganizationalChart"/>
    <dgm:cxn modelId="{CEAAF8AE-8202-4296-9224-115B5D80D8F6}" type="presParOf" srcId="{259A3D63-9961-4305-B5AD-A7557B55B39C}" destId="{D4FD9735-1836-40CF-B7B5-24602CA1CFEA}" srcOrd="2" destOrd="0" presId="urn:microsoft.com/office/officeart/2008/layout/NameandTitleOrganizationalChart"/>
    <dgm:cxn modelId="{D38D0D0B-9E1F-443B-97DE-B4529E3A11B2}" type="presParOf" srcId="{259A3D63-9961-4305-B5AD-A7557B55B39C}" destId="{60A5F4EC-EF06-49AE-9008-B12D08249076}" srcOrd="3" destOrd="0" presId="urn:microsoft.com/office/officeart/2008/layout/NameandTitleOrganizationalChart"/>
    <dgm:cxn modelId="{ADFED298-3FEB-4AD2-9559-A1CB46777CDF}" type="presParOf" srcId="{60A5F4EC-EF06-49AE-9008-B12D08249076}" destId="{FF08FF5E-2C05-4BF8-8FD1-46CC4C8AD50D}" srcOrd="0" destOrd="0" presId="urn:microsoft.com/office/officeart/2008/layout/NameandTitleOrganizationalChart"/>
    <dgm:cxn modelId="{89746C83-026A-485A-B4C9-5314163AE179}" type="presParOf" srcId="{FF08FF5E-2C05-4BF8-8FD1-46CC4C8AD50D}" destId="{789F1E47-393D-4244-BD47-82FCB2441704}" srcOrd="0" destOrd="0" presId="urn:microsoft.com/office/officeart/2008/layout/NameandTitleOrganizationalChart"/>
    <dgm:cxn modelId="{151DFF35-7B40-48F3-ABA2-A9A4C7D3DDE0}" type="presParOf" srcId="{FF08FF5E-2C05-4BF8-8FD1-46CC4C8AD50D}" destId="{491E67EF-9DEE-405B-9FF0-3C1607416D28}" srcOrd="1" destOrd="0" presId="urn:microsoft.com/office/officeart/2008/layout/NameandTitleOrganizationalChart"/>
    <dgm:cxn modelId="{F047A320-F845-4DC7-9370-950C05AA5411}" type="presParOf" srcId="{FF08FF5E-2C05-4BF8-8FD1-46CC4C8AD50D}" destId="{E5DE1655-379C-4D31-B5E2-77CECF581E16}" srcOrd="2" destOrd="0" presId="urn:microsoft.com/office/officeart/2008/layout/NameandTitleOrganizationalChart"/>
    <dgm:cxn modelId="{C8516BBF-A8F5-43D2-B099-445E03FFC614}" type="presParOf" srcId="{60A5F4EC-EF06-49AE-9008-B12D08249076}" destId="{E31453FE-F8B6-4973-BBBC-3CDE450700C4}" srcOrd="1" destOrd="0" presId="urn:microsoft.com/office/officeart/2008/layout/NameandTitleOrganizationalChart"/>
    <dgm:cxn modelId="{55C48331-61E4-4152-A981-A9F1677BAEA0}" type="presParOf" srcId="{60A5F4EC-EF06-49AE-9008-B12D08249076}" destId="{A3CF1611-084D-404E-B7E7-ED2DC8891D3B}" srcOrd="2" destOrd="0" presId="urn:microsoft.com/office/officeart/2008/layout/NameandTitleOrganizationalChart"/>
    <dgm:cxn modelId="{82C9CA37-E2D8-44C4-90B9-1786A3FC5817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Parks &amp; Cemeteries: </a:t>
          </a:r>
        </a:p>
        <a:p>
          <a:r>
            <a:rPr lang="en-ZA" sz="1400" b="1" dirty="0" smtClean="0"/>
            <a:t>Senekal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Supervisor</a:t>
          </a:r>
          <a:endParaRPr lang="en-ZA" sz="12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Cemeteries</a:t>
          </a:r>
          <a:endParaRPr lang="en-ZA" sz="1200" b="1" dirty="0">
            <a:solidFill>
              <a:schemeClr val="tx1"/>
            </a:solidFill>
          </a:endParaRPr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Team Leader</a:t>
          </a:r>
          <a:endParaRPr lang="en-ZA" sz="1100" b="1" dirty="0">
            <a:solidFill>
              <a:schemeClr val="tx1"/>
            </a:solidFill>
          </a:endParaRPr>
        </a:p>
      </dgm:t>
    </dgm:pt>
    <dgm:pt modelId="{C5E906C9-C274-4385-AF97-7CC56211A5D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Parks</a:t>
          </a:r>
          <a:endParaRPr lang="en-ZA" sz="1200" b="1" dirty="0">
            <a:solidFill>
              <a:schemeClr val="tx1"/>
            </a:solidFill>
          </a:endParaRPr>
        </a:p>
      </dgm:t>
    </dgm:pt>
    <dgm:pt modelId="{817EB761-2CCF-4351-A096-0C35C3F8C891}" type="parTrans" cxnId="{200B6337-A94B-4773-A9F9-46FC11AA4076}">
      <dgm:prSet/>
      <dgm:spPr/>
      <dgm:t>
        <a:bodyPr/>
        <a:lstStyle/>
        <a:p>
          <a:endParaRPr lang="en-ZA"/>
        </a:p>
      </dgm:t>
    </dgm:pt>
    <dgm:pt modelId="{A1A40E75-8489-4C22-AF8E-5051AC588A94}" type="sibTrans" cxnId="{200B6337-A94B-4773-A9F9-46FC11AA4076}">
      <dgm:prSet custT="1"/>
      <dgm:spPr/>
      <dgm:t>
        <a:bodyPr/>
        <a:lstStyle/>
        <a:p>
          <a:pPr algn="ctr"/>
          <a:r>
            <a:rPr lang="en-ZA" sz="1100" b="1" dirty="0" smtClean="0">
              <a:solidFill>
                <a:schemeClr val="tx1"/>
              </a:solidFill>
            </a:rPr>
            <a:t>Team Leader</a:t>
          </a:r>
          <a:endParaRPr lang="en-ZA" sz="1100" b="1" dirty="0">
            <a:solidFill>
              <a:schemeClr val="tx1"/>
            </a:solidFill>
          </a:endParaRPr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14974" custScaleY="90156" custLinFactNeighborX="-5005" custLinFactNeighborY="-9659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56428" custScaleY="64678" custLinFactNeighborX="22443" custLinFactNeighborY="-1892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E43DA2C8-013C-4103-AE8B-ACA538BC0873}" type="pres">
      <dgm:prSet presAssocID="{50D9A47B-0F16-4660-8AB7-9308E50F166E}" presName="Name37" presStyleLbl="parChTrans1D2" presStyleIdx="0" presStyleCnt="2" custSzX="2656168" custSzY="1128673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0" presStyleCnt="2" custScaleX="71080" custScaleY="56901" custLinFactNeighborX="-6582" custLinFactNeighborY="648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0" presStyleCnt="2" custScaleX="52115" custScaleY="68657" custLinFactNeighborX="-2537" custLinFactNeighborY="-3992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D4FD9735-1836-40CF-B7B5-24602CA1CFEA}" type="pres">
      <dgm:prSet presAssocID="{817EB761-2CCF-4351-A096-0C35C3F8C891}" presName="Name37" presStyleLbl="parChTrans1D2" presStyleIdx="1" presStyleCnt="2"/>
      <dgm:spPr/>
      <dgm:t>
        <a:bodyPr/>
        <a:lstStyle/>
        <a:p>
          <a:endParaRPr lang="en-ZA"/>
        </a:p>
      </dgm:t>
    </dgm:pt>
    <dgm:pt modelId="{60A5F4EC-EF06-49AE-9008-B12D08249076}" type="pres">
      <dgm:prSet presAssocID="{C5E906C9-C274-4385-AF97-7CC56211A5D0}" presName="hierRoot2" presStyleCnt="0">
        <dgm:presLayoutVars>
          <dgm:hierBranch val="init"/>
        </dgm:presLayoutVars>
      </dgm:prSet>
      <dgm:spPr/>
    </dgm:pt>
    <dgm:pt modelId="{FF08FF5E-2C05-4BF8-8FD1-46CC4C8AD50D}" type="pres">
      <dgm:prSet presAssocID="{C5E906C9-C274-4385-AF97-7CC56211A5D0}" presName="rootComposite" presStyleCnt="0"/>
      <dgm:spPr/>
    </dgm:pt>
    <dgm:pt modelId="{789F1E47-393D-4244-BD47-82FCB2441704}" type="pres">
      <dgm:prSet presAssocID="{C5E906C9-C274-4385-AF97-7CC56211A5D0}" presName="rootText" presStyleLbl="node1" presStyleIdx="1" presStyleCnt="2" custScaleX="73049" custScaleY="64829" custLinFactNeighborX="9168" custLinFactNeighborY="654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91E67EF-9DEE-405B-9FF0-3C1607416D28}" type="pres">
      <dgm:prSet presAssocID="{C5E906C9-C274-4385-AF97-7CC56211A5D0}" presName="titleText2" presStyleLbl="fgAcc1" presStyleIdx="1" presStyleCnt="2" custScaleX="57852" custScaleY="67425" custLinFactNeighborX="13704" custLinFactNeighborY="-4011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5DE1655-379C-4D31-B5E2-77CECF581E16}" type="pres">
      <dgm:prSet presAssocID="{C5E906C9-C274-4385-AF97-7CC56211A5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E31453FE-F8B6-4973-BBBC-3CDE450700C4}" type="pres">
      <dgm:prSet presAssocID="{C5E906C9-C274-4385-AF97-7CC56211A5D0}" presName="hierChild4" presStyleCnt="0"/>
      <dgm:spPr/>
    </dgm:pt>
    <dgm:pt modelId="{A3CF1611-084D-404E-B7E7-ED2DC8891D3B}" type="pres">
      <dgm:prSet presAssocID="{C5E906C9-C274-4385-AF97-7CC56211A5D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D0204429-7712-43EB-AA94-9CF3FD10D51E}" type="presOf" srcId="{72468D02-C1B0-4F13-93B1-9359D073663A}" destId="{97E9D2C7-7039-4FF8-8B23-69165CD2E60A}" srcOrd="0" destOrd="0" presId="urn:microsoft.com/office/officeart/2008/layout/NameandTitleOrganizationalChart"/>
    <dgm:cxn modelId="{EEB892D9-A84D-4FA8-AAE9-F608BD094FF0}" type="presOf" srcId="{EA3744B9-4CB4-4522-A480-B2FF52FEA2E6}" destId="{20E1DEE7-E6A5-43FB-A42E-35A9D361FF20}" srcOrd="0" destOrd="0" presId="urn:microsoft.com/office/officeart/2008/layout/NameandTitleOrganizationalChart"/>
    <dgm:cxn modelId="{8F8E8F0D-624D-4413-BF1A-E9A2EF4840D6}" type="presOf" srcId="{817EB761-2CCF-4351-A096-0C35C3F8C891}" destId="{D4FD9735-1836-40CF-B7B5-24602CA1CFEA}" srcOrd="0" destOrd="0" presId="urn:microsoft.com/office/officeart/2008/layout/NameandTitleOrganizationalChart"/>
    <dgm:cxn modelId="{B92C8374-FABB-4ECD-9AF0-73038A66041B}" type="presOf" srcId="{50D9A47B-0F16-4660-8AB7-9308E50F166E}" destId="{E43DA2C8-013C-4103-AE8B-ACA538BC0873}" srcOrd="0" destOrd="0" presId="urn:microsoft.com/office/officeart/2008/layout/NameandTitleOrganizationalChart"/>
    <dgm:cxn modelId="{B9E56B6B-1B3B-4F50-AEBE-826CE071B4DD}" type="presOf" srcId="{A1A40E75-8489-4C22-AF8E-5051AC588A94}" destId="{491E67EF-9DEE-405B-9FF0-3C1607416D28}" srcOrd="0" destOrd="0" presId="urn:microsoft.com/office/officeart/2008/layout/NameandTitleOrganizationalChart"/>
    <dgm:cxn modelId="{146B74F6-2DDB-489A-9690-2B667D894745}" type="presOf" srcId="{C5E906C9-C274-4385-AF97-7CC56211A5D0}" destId="{E5DE1655-379C-4D31-B5E2-77CECF581E16}" srcOrd="1" destOrd="0" presId="urn:microsoft.com/office/officeart/2008/layout/NameandTitleOrganizationalChart"/>
    <dgm:cxn modelId="{1DA27CF3-9DB4-4FA6-A557-38E64F908787}" type="presOf" srcId="{EDA635C8-BC27-4E01-831D-7B6A7AFD832C}" destId="{B601E74C-3EE7-4660-A5BC-E5021C85E6EF}" srcOrd="0" destOrd="0" presId="urn:microsoft.com/office/officeart/2008/layout/NameandTitleOrganizationalChart"/>
    <dgm:cxn modelId="{92AFA405-D421-4E19-9933-5E282BEE150A}" type="presOf" srcId="{879DB2BF-A7AF-41C7-A913-81BD207A3CE1}" destId="{9A2A635C-94C6-4F73-8CE1-DC1AF2485572}" srcOrd="0" destOrd="0" presId="urn:microsoft.com/office/officeart/2008/layout/NameandTitleOrganizationalChart"/>
    <dgm:cxn modelId="{67FC324B-4ADA-4027-A1FD-3E7B2D378A71}" type="presOf" srcId="{DFB0AB05-A5FC-4E14-B0AF-9E10624AB3D9}" destId="{18026753-D20D-4251-AC0E-D53CF6BE4000}" srcOrd="0" destOrd="0" presId="urn:microsoft.com/office/officeart/2008/layout/NameandTitleOrganizationalChart"/>
    <dgm:cxn modelId="{200B6337-A94B-4773-A9F9-46FC11AA4076}" srcId="{879DB2BF-A7AF-41C7-A913-81BD207A3CE1}" destId="{C5E906C9-C274-4385-AF97-7CC56211A5D0}" srcOrd="1" destOrd="0" parTransId="{817EB761-2CCF-4351-A096-0C35C3F8C891}" sibTransId="{A1A40E75-8489-4C22-AF8E-5051AC588A94}"/>
    <dgm:cxn modelId="{1A18A052-48A8-4378-8337-C531280A1228}" srcId="{879DB2BF-A7AF-41C7-A913-81BD207A3CE1}" destId="{72468D02-C1B0-4F13-93B1-9359D073663A}" srcOrd="0" destOrd="0" parTransId="{50D9A47B-0F16-4660-8AB7-9308E50F166E}" sibTransId="{DFB0AB05-A5FC-4E14-B0AF-9E10624AB3D9}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36D54464-9393-434A-9DFF-4412CB383982}" type="presOf" srcId="{72468D02-C1B0-4F13-93B1-9359D073663A}" destId="{0E9F403C-2710-480C-BDB9-6B15B91357D5}" srcOrd="1" destOrd="0" presId="urn:microsoft.com/office/officeart/2008/layout/NameandTitleOrganizationalChart"/>
    <dgm:cxn modelId="{2FE9DE39-F4E2-471D-BADB-B47C14C887B7}" type="presOf" srcId="{C5E906C9-C274-4385-AF97-7CC56211A5D0}" destId="{789F1E47-393D-4244-BD47-82FCB2441704}" srcOrd="0" destOrd="0" presId="urn:microsoft.com/office/officeart/2008/layout/NameandTitleOrganizationalChart"/>
    <dgm:cxn modelId="{DF17FFB3-EBC8-4FD9-B963-862557C1514A}" type="presOf" srcId="{879DB2BF-A7AF-41C7-A913-81BD207A3CE1}" destId="{611A1E18-4525-4A8F-AAA6-BBCE55B216B7}" srcOrd="1" destOrd="0" presId="urn:microsoft.com/office/officeart/2008/layout/NameandTitleOrganizationalChart"/>
    <dgm:cxn modelId="{710FE5A2-6CA1-4D08-A1CB-EAFBE7ED620A}" type="presParOf" srcId="{B601E74C-3EE7-4660-A5BC-E5021C85E6EF}" destId="{DBE5BE5E-BC47-40B9-B9EF-2D199C2B7485}" srcOrd="0" destOrd="0" presId="urn:microsoft.com/office/officeart/2008/layout/NameandTitleOrganizationalChart"/>
    <dgm:cxn modelId="{00B5F635-4953-49C9-A1C6-F88B88D0D146}" type="presParOf" srcId="{DBE5BE5E-BC47-40B9-B9EF-2D199C2B7485}" destId="{801185BB-B245-410E-98AB-4431D276F903}" srcOrd="0" destOrd="0" presId="urn:microsoft.com/office/officeart/2008/layout/NameandTitleOrganizationalChart"/>
    <dgm:cxn modelId="{73831F1E-CA1F-484E-A5C6-B7608F2163B2}" type="presParOf" srcId="{801185BB-B245-410E-98AB-4431D276F903}" destId="{9A2A635C-94C6-4F73-8CE1-DC1AF2485572}" srcOrd="0" destOrd="0" presId="urn:microsoft.com/office/officeart/2008/layout/NameandTitleOrganizationalChart"/>
    <dgm:cxn modelId="{CA6A35A6-4036-4618-9A70-128C4FCFD9F0}" type="presParOf" srcId="{801185BB-B245-410E-98AB-4431D276F903}" destId="{20E1DEE7-E6A5-43FB-A42E-35A9D361FF20}" srcOrd="1" destOrd="0" presId="urn:microsoft.com/office/officeart/2008/layout/NameandTitleOrganizationalChart"/>
    <dgm:cxn modelId="{D846DE5A-9DF0-416E-9EE9-335C5DF39B2C}" type="presParOf" srcId="{801185BB-B245-410E-98AB-4431D276F903}" destId="{611A1E18-4525-4A8F-AAA6-BBCE55B216B7}" srcOrd="2" destOrd="0" presId="urn:microsoft.com/office/officeart/2008/layout/NameandTitleOrganizationalChart"/>
    <dgm:cxn modelId="{1B5CC43B-11AB-4957-B3DD-CA5C94CD9221}" type="presParOf" srcId="{DBE5BE5E-BC47-40B9-B9EF-2D199C2B7485}" destId="{259A3D63-9961-4305-B5AD-A7557B55B39C}" srcOrd="1" destOrd="0" presId="urn:microsoft.com/office/officeart/2008/layout/NameandTitleOrganizationalChart"/>
    <dgm:cxn modelId="{2285D1A8-9EED-4010-A1FF-53609C48DA33}" type="presParOf" srcId="{259A3D63-9961-4305-B5AD-A7557B55B39C}" destId="{E43DA2C8-013C-4103-AE8B-ACA538BC0873}" srcOrd="0" destOrd="0" presId="urn:microsoft.com/office/officeart/2008/layout/NameandTitleOrganizationalChart"/>
    <dgm:cxn modelId="{D6FEF4CE-BE67-4D03-AD5E-0D48A848781B}" type="presParOf" srcId="{259A3D63-9961-4305-B5AD-A7557B55B39C}" destId="{2ACF981C-4543-4E95-82F3-53070EC88BCD}" srcOrd="1" destOrd="0" presId="urn:microsoft.com/office/officeart/2008/layout/NameandTitleOrganizationalChart"/>
    <dgm:cxn modelId="{AFD7CBA8-45D2-479E-8597-0083C7C9A42D}" type="presParOf" srcId="{2ACF981C-4543-4E95-82F3-53070EC88BCD}" destId="{ECFFA8D4-61DC-4F1A-8F87-8FF31555D999}" srcOrd="0" destOrd="0" presId="urn:microsoft.com/office/officeart/2008/layout/NameandTitleOrganizationalChart"/>
    <dgm:cxn modelId="{583BDCE9-81EA-424F-9C69-E8A74E3C0D75}" type="presParOf" srcId="{ECFFA8D4-61DC-4F1A-8F87-8FF31555D999}" destId="{97E9D2C7-7039-4FF8-8B23-69165CD2E60A}" srcOrd="0" destOrd="0" presId="urn:microsoft.com/office/officeart/2008/layout/NameandTitleOrganizationalChart"/>
    <dgm:cxn modelId="{8FC113D3-9264-43D9-B9E8-C7E2BD4BBCD2}" type="presParOf" srcId="{ECFFA8D4-61DC-4F1A-8F87-8FF31555D999}" destId="{18026753-D20D-4251-AC0E-D53CF6BE4000}" srcOrd="1" destOrd="0" presId="urn:microsoft.com/office/officeart/2008/layout/NameandTitleOrganizationalChart"/>
    <dgm:cxn modelId="{72FFC3CB-998B-4DFC-91B8-E9A2C47593CD}" type="presParOf" srcId="{ECFFA8D4-61DC-4F1A-8F87-8FF31555D999}" destId="{0E9F403C-2710-480C-BDB9-6B15B91357D5}" srcOrd="2" destOrd="0" presId="urn:microsoft.com/office/officeart/2008/layout/NameandTitleOrganizationalChart"/>
    <dgm:cxn modelId="{492433DF-32B6-4FFA-9BB3-7983744C53B2}" type="presParOf" srcId="{2ACF981C-4543-4E95-82F3-53070EC88BCD}" destId="{809972A4-68C6-4D50-841E-C05481202F8C}" srcOrd="1" destOrd="0" presId="urn:microsoft.com/office/officeart/2008/layout/NameandTitleOrganizationalChart"/>
    <dgm:cxn modelId="{29F391EB-0699-4870-B21E-63A62AD77B60}" type="presParOf" srcId="{2ACF981C-4543-4E95-82F3-53070EC88BCD}" destId="{3FADDA9A-6C38-43D4-9618-F8D844504CCE}" srcOrd="2" destOrd="0" presId="urn:microsoft.com/office/officeart/2008/layout/NameandTitleOrganizationalChart"/>
    <dgm:cxn modelId="{BFF9C061-9292-41A1-B1EB-986092FA1117}" type="presParOf" srcId="{259A3D63-9961-4305-B5AD-A7557B55B39C}" destId="{D4FD9735-1836-40CF-B7B5-24602CA1CFEA}" srcOrd="2" destOrd="0" presId="urn:microsoft.com/office/officeart/2008/layout/NameandTitleOrganizationalChart"/>
    <dgm:cxn modelId="{C8B92814-5FD0-4870-BA09-D928583892DC}" type="presParOf" srcId="{259A3D63-9961-4305-B5AD-A7557B55B39C}" destId="{60A5F4EC-EF06-49AE-9008-B12D08249076}" srcOrd="3" destOrd="0" presId="urn:microsoft.com/office/officeart/2008/layout/NameandTitleOrganizationalChart"/>
    <dgm:cxn modelId="{EE4D8932-BBBB-4290-B12E-125D44C97CA0}" type="presParOf" srcId="{60A5F4EC-EF06-49AE-9008-B12D08249076}" destId="{FF08FF5E-2C05-4BF8-8FD1-46CC4C8AD50D}" srcOrd="0" destOrd="0" presId="urn:microsoft.com/office/officeart/2008/layout/NameandTitleOrganizationalChart"/>
    <dgm:cxn modelId="{673D9838-69EE-4B90-912A-23A411AB5E96}" type="presParOf" srcId="{FF08FF5E-2C05-4BF8-8FD1-46CC4C8AD50D}" destId="{789F1E47-393D-4244-BD47-82FCB2441704}" srcOrd="0" destOrd="0" presId="urn:microsoft.com/office/officeart/2008/layout/NameandTitleOrganizationalChart"/>
    <dgm:cxn modelId="{12B9DCC7-2D91-4AD4-9A83-5564B3203CB0}" type="presParOf" srcId="{FF08FF5E-2C05-4BF8-8FD1-46CC4C8AD50D}" destId="{491E67EF-9DEE-405B-9FF0-3C1607416D28}" srcOrd="1" destOrd="0" presId="urn:microsoft.com/office/officeart/2008/layout/NameandTitleOrganizationalChart"/>
    <dgm:cxn modelId="{F5E2E554-1C75-4772-B6EC-F4762D36336A}" type="presParOf" srcId="{FF08FF5E-2C05-4BF8-8FD1-46CC4C8AD50D}" destId="{E5DE1655-379C-4D31-B5E2-77CECF581E16}" srcOrd="2" destOrd="0" presId="urn:microsoft.com/office/officeart/2008/layout/NameandTitleOrganizationalChart"/>
    <dgm:cxn modelId="{13C974F4-EDE7-4DA8-AF8B-F76D54294B68}" type="presParOf" srcId="{60A5F4EC-EF06-49AE-9008-B12D08249076}" destId="{E31453FE-F8B6-4973-BBBC-3CDE450700C4}" srcOrd="1" destOrd="0" presId="urn:microsoft.com/office/officeart/2008/layout/NameandTitleOrganizationalChart"/>
    <dgm:cxn modelId="{9629D18A-B96D-475C-A877-48BF28D709ED}" type="presParOf" srcId="{60A5F4EC-EF06-49AE-9008-B12D08249076}" destId="{A3CF1611-084D-404E-B7E7-ED2DC8891D3B}" srcOrd="2" destOrd="0" presId="urn:microsoft.com/office/officeart/2008/layout/NameandTitleOrganizationalChart"/>
    <dgm:cxn modelId="{7DEEF23F-14E8-4383-B888-58D59CCCBE74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Solid Waste </a:t>
          </a:r>
        </a:p>
        <a:p>
          <a:r>
            <a:rPr lang="en-ZA" sz="1400" b="1" dirty="0" smtClean="0"/>
            <a:t>Management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Manager</a:t>
          </a:r>
          <a:endParaRPr lang="en-ZA" sz="12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000" b="1" dirty="0" smtClean="0"/>
            <a:t>1 x Admin Clerk</a:t>
          </a:r>
          <a:endParaRPr lang="en-ZA" sz="10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Landfill Sites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ctr"/>
          <a:r>
            <a:rPr lang="en-ZA" sz="1100" b="1" dirty="0" smtClean="0"/>
            <a:t>1 x Superintendent</a:t>
          </a:r>
          <a:endParaRPr lang="en-ZA" sz="1100" b="1" dirty="0"/>
        </a:p>
      </dgm:t>
    </dgm:pt>
    <dgm:pt modelId="{1A096C1F-5262-4558-B5FC-453A4CC12B11}">
      <dgm:prSet phldrT="[Text]" custT="1"/>
      <dgm:spPr/>
      <dgm:t>
        <a:bodyPr/>
        <a:lstStyle/>
        <a:p>
          <a:r>
            <a:rPr lang="en-ZA" sz="1200" b="1" dirty="0" smtClean="0"/>
            <a:t>Waste: </a:t>
          </a:r>
          <a:r>
            <a:rPr lang="en-ZA" sz="1200" b="1" dirty="0" err="1" smtClean="0"/>
            <a:t>Ficksburg</a:t>
          </a:r>
          <a:endParaRPr lang="en-ZA" sz="1200" b="1" dirty="0"/>
        </a:p>
      </dgm:t>
    </dgm:pt>
    <dgm:pt modelId="{72CE52FE-2626-4FE9-85EA-3D9C98069DCB}" type="parTrans" cxnId="{3AA7C9B6-D058-4EA5-A5FA-D8849127BFDC}">
      <dgm:prSet/>
      <dgm:spPr/>
      <dgm:t>
        <a:bodyPr/>
        <a:lstStyle/>
        <a:p>
          <a:endParaRPr lang="en-ZA"/>
        </a:p>
      </dgm:t>
    </dgm:pt>
    <dgm:pt modelId="{E454053D-C769-4041-A5DC-7EC6C419321E}" type="sibTrans" cxnId="{3AA7C9B6-D058-4EA5-A5FA-D8849127BFDC}">
      <dgm:prSet custT="1"/>
      <dgm:spPr/>
      <dgm:t>
        <a:bodyPr/>
        <a:lstStyle/>
        <a:p>
          <a:pPr algn="ctr"/>
          <a:r>
            <a:rPr lang="en-ZA" sz="1100" b="1" dirty="0" smtClean="0"/>
            <a:t>1 x Superintendent</a:t>
          </a:r>
          <a:endParaRPr lang="en-ZA" sz="1100" b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/>
            <a:t>Waste: </a:t>
          </a:r>
          <a:r>
            <a:rPr lang="en-ZA" sz="1200" b="1" dirty="0" err="1" smtClean="0"/>
            <a:t>Clocolan</a:t>
          </a:r>
          <a:endParaRPr lang="en-ZA" sz="1200" b="1" dirty="0"/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ctr"/>
          <a:r>
            <a:rPr lang="en-ZA" sz="1100" b="1" dirty="0" smtClean="0"/>
            <a:t>1 x Superintendent</a:t>
          </a:r>
          <a:endParaRPr lang="en-ZA" sz="1100" b="1" dirty="0"/>
        </a:p>
      </dgm:t>
    </dgm:pt>
    <dgm:pt modelId="{C82395CA-D8C2-4AAA-92BE-3B3992966F1C}">
      <dgm:prSet custT="1"/>
      <dgm:spPr/>
      <dgm:t>
        <a:bodyPr/>
        <a:lstStyle/>
        <a:p>
          <a:r>
            <a:rPr lang="en-ZA" sz="1200" b="1" dirty="0" smtClean="0"/>
            <a:t>Waste: </a:t>
          </a:r>
          <a:r>
            <a:rPr lang="en-ZA" sz="1200" b="1" dirty="0" err="1" smtClean="0"/>
            <a:t>Marquard</a:t>
          </a:r>
          <a:endParaRPr lang="en-ZA" sz="1200" b="1" dirty="0"/>
        </a:p>
      </dgm:t>
    </dgm:pt>
    <dgm:pt modelId="{019A2086-19E8-4339-9922-A137E034AEDB}" type="parTrans" cxnId="{EEE266A8-8A5D-45A6-A97C-A5EC931B268D}">
      <dgm:prSet/>
      <dgm:spPr/>
      <dgm:t>
        <a:bodyPr/>
        <a:lstStyle/>
        <a:p>
          <a:endParaRPr lang="en-ZA"/>
        </a:p>
      </dgm:t>
    </dgm:pt>
    <dgm:pt modelId="{86E6FECF-9344-4D07-B24F-EDDFF82E2448}" type="sibTrans" cxnId="{EEE266A8-8A5D-45A6-A97C-A5EC931B268D}">
      <dgm:prSet custT="1"/>
      <dgm:spPr/>
      <dgm:t>
        <a:bodyPr/>
        <a:lstStyle/>
        <a:p>
          <a:pPr algn="ctr"/>
          <a:r>
            <a:rPr lang="en-ZA" sz="1100" b="1" dirty="0" smtClean="0"/>
            <a:t>1 x Superintendent</a:t>
          </a:r>
          <a:endParaRPr lang="en-ZA" sz="1100" b="1" dirty="0"/>
        </a:p>
      </dgm:t>
    </dgm:pt>
    <dgm:pt modelId="{79A2437D-C10F-4488-8FBB-DB442965CAE0}">
      <dgm:prSet custT="1"/>
      <dgm:spPr/>
      <dgm:t>
        <a:bodyPr/>
        <a:lstStyle/>
        <a:p>
          <a:r>
            <a:rPr lang="en-ZA" sz="1200" b="1" dirty="0" smtClean="0"/>
            <a:t>Waste: Senekal</a:t>
          </a:r>
          <a:endParaRPr lang="en-ZA" sz="1200" b="1" dirty="0"/>
        </a:p>
      </dgm:t>
    </dgm:pt>
    <dgm:pt modelId="{9190C877-5753-46FF-A517-F91067D91B31}" type="parTrans" cxnId="{965BD549-5EFE-4D48-B11C-13B1903D287E}">
      <dgm:prSet/>
      <dgm:spPr/>
      <dgm:t>
        <a:bodyPr/>
        <a:lstStyle/>
        <a:p>
          <a:endParaRPr lang="en-ZA"/>
        </a:p>
      </dgm:t>
    </dgm:pt>
    <dgm:pt modelId="{EE3AAB6A-A825-4B4C-B9C9-BE02211B2A5C}" type="sibTrans" cxnId="{965BD549-5EFE-4D48-B11C-13B1903D287E}">
      <dgm:prSet custT="1"/>
      <dgm:spPr/>
      <dgm:t>
        <a:bodyPr/>
        <a:lstStyle/>
        <a:p>
          <a:pPr algn="ctr"/>
          <a:r>
            <a:rPr lang="en-ZA" sz="1100" b="1" dirty="0" smtClean="0"/>
            <a:t>1 x Superintendent</a:t>
          </a:r>
          <a:endParaRPr lang="en-ZA" sz="11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74263" custScaleY="156512" custLinFactNeighborX="-2390" custLinFactNeighborY="-24312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79739" custScaleY="190182" custLinFactNeighborX="48224" custLinFactNeighborY="2062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5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6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5" custScaleX="12026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542F377F-E765-4CC0-8291-A7C4393E3640}" type="pres">
      <dgm:prSet presAssocID="{72CE52FE-2626-4FE9-85EA-3D9C98069DCB}" presName="Name37" presStyleLbl="parChTrans1D2" presStyleIdx="1" presStyleCnt="6"/>
      <dgm:spPr/>
      <dgm:t>
        <a:bodyPr/>
        <a:lstStyle/>
        <a:p>
          <a:endParaRPr lang="en-ZA"/>
        </a:p>
      </dgm:t>
    </dgm:pt>
    <dgm:pt modelId="{BD0E6EE9-7829-4796-96BD-C32F090AF1C6}" type="pres">
      <dgm:prSet presAssocID="{1A096C1F-5262-4558-B5FC-453A4CC12B11}" presName="hierRoot2" presStyleCnt="0">
        <dgm:presLayoutVars>
          <dgm:hierBranch val="init"/>
        </dgm:presLayoutVars>
      </dgm:prSet>
      <dgm:spPr/>
    </dgm:pt>
    <dgm:pt modelId="{96F197F0-31BC-4190-BC72-704C4AC6018A}" type="pres">
      <dgm:prSet presAssocID="{1A096C1F-5262-4558-B5FC-453A4CC12B11}" presName="rootComposite" presStyleCnt="0"/>
      <dgm:spPr/>
    </dgm:pt>
    <dgm:pt modelId="{11E65821-CB58-4028-8E3C-96DD0E921851}" type="pres">
      <dgm:prSet presAssocID="{1A096C1F-5262-4558-B5FC-453A4CC12B11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5C79ECF-6DD5-4A7B-BF19-EDA940BC14DB}" type="pres">
      <dgm:prSet presAssocID="{1A096C1F-5262-4558-B5FC-453A4CC12B11}" presName="titleText2" presStyleLbl="fgAcc1" presStyleIdx="1" presStyleCnt="5" custScaleX="110931" custLinFactNeighborX="7904" custLinFactNeighborY="1005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C3FA771-06BA-4C50-A628-DEB349DB39B5}" type="pres">
      <dgm:prSet presAssocID="{1A096C1F-5262-4558-B5FC-453A4CC12B1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7498A16-972A-481C-8BC0-7585FC45E24B}" type="pres">
      <dgm:prSet presAssocID="{1A096C1F-5262-4558-B5FC-453A4CC12B11}" presName="hierChild4" presStyleCnt="0"/>
      <dgm:spPr/>
    </dgm:pt>
    <dgm:pt modelId="{3F8809AE-4AD8-459D-A343-02B85AA72A69}" type="pres">
      <dgm:prSet presAssocID="{1A096C1F-5262-4558-B5FC-453A4CC12B1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2" presStyleCnt="6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2" presStyleCnt="5" custScaleX="117600" custLinFactNeighborX="15344" custLinFactNeighborY="84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5ABECA89-89FD-4A52-B333-50D65E7823F0}" type="pres">
      <dgm:prSet presAssocID="{019A2086-19E8-4339-9922-A137E034AEDB}" presName="Name37" presStyleLbl="parChTrans1D2" presStyleIdx="3" presStyleCnt="6"/>
      <dgm:spPr/>
      <dgm:t>
        <a:bodyPr/>
        <a:lstStyle/>
        <a:p>
          <a:endParaRPr lang="en-ZA"/>
        </a:p>
      </dgm:t>
    </dgm:pt>
    <dgm:pt modelId="{336AD325-CC1C-4FB5-9533-8ABC7F3449C4}" type="pres">
      <dgm:prSet presAssocID="{C82395CA-D8C2-4AAA-92BE-3B3992966F1C}" presName="hierRoot2" presStyleCnt="0">
        <dgm:presLayoutVars>
          <dgm:hierBranch val="init"/>
        </dgm:presLayoutVars>
      </dgm:prSet>
      <dgm:spPr/>
    </dgm:pt>
    <dgm:pt modelId="{2F918C82-5849-44E9-9EC3-0A1990EC08B4}" type="pres">
      <dgm:prSet presAssocID="{C82395CA-D8C2-4AAA-92BE-3B3992966F1C}" presName="rootComposite" presStyleCnt="0"/>
      <dgm:spPr/>
    </dgm:pt>
    <dgm:pt modelId="{4876691B-8E5A-460E-A58C-93D8F6388B97}" type="pres">
      <dgm:prSet presAssocID="{C82395CA-D8C2-4AAA-92BE-3B3992966F1C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14D9828-648B-4A28-8BDA-4A07AF4A3927}" type="pres">
      <dgm:prSet presAssocID="{C82395CA-D8C2-4AAA-92BE-3B3992966F1C}" presName="titleText2" presStyleLbl="fgAcc1" presStyleIdx="3" presStyleCnt="5" custScaleX="112180" custLinFactNeighborX="13341" custLinFactNeighborY="2700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671EFEF-FC93-4E7C-B97C-5B43A0E45C9B}" type="pres">
      <dgm:prSet presAssocID="{C82395CA-D8C2-4AAA-92BE-3B3992966F1C}" presName="rootConnector" presStyleLbl="node2" presStyleIdx="0" presStyleCnt="0"/>
      <dgm:spPr/>
      <dgm:t>
        <a:bodyPr/>
        <a:lstStyle/>
        <a:p>
          <a:endParaRPr lang="en-ZA"/>
        </a:p>
      </dgm:t>
    </dgm:pt>
    <dgm:pt modelId="{35E3A02E-F844-4B75-8402-C46FFAC1CC9C}" type="pres">
      <dgm:prSet presAssocID="{C82395CA-D8C2-4AAA-92BE-3B3992966F1C}" presName="hierChild4" presStyleCnt="0"/>
      <dgm:spPr/>
    </dgm:pt>
    <dgm:pt modelId="{1BB29D30-1A54-445E-8665-C8967FD439A8}" type="pres">
      <dgm:prSet presAssocID="{C82395CA-D8C2-4AAA-92BE-3B3992966F1C}" presName="hierChild5" presStyleCnt="0"/>
      <dgm:spPr/>
    </dgm:pt>
    <dgm:pt modelId="{CD1EDFE7-85B1-4E40-82E6-691300D1B6E8}" type="pres">
      <dgm:prSet presAssocID="{9190C877-5753-46FF-A517-F91067D91B31}" presName="Name37" presStyleLbl="parChTrans1D2" presStyleIdx="4" presStyleCnt="6"/>
      <dgm:spPr/>
      <dgm:t>
        <a:bodyPr/>
        <a:lstStyle/>
        <a:p>
          <a:endParaRPr lang="en-ZA"/>
        </a:p>
      </dgm:t>
    </dgm:pt>
    <dgm:pt modelId="{C666A8BE-EA71-42E2-B334-7C60BA5BD701}" type="pres">
      <dgm:prSet presAssocID="{79A2437D-C10F-4488-8FBB-DB442965CAE0}" presName="hierRoot2" presStyleCnt="0">
        <dgm:presLayoutVars>
          <dgm:hierBranch val="init"/>
        </dgm:presLayoutVars>
      </dgm:prSet>
      <dgm:spPr/>
    </dgm:pt>
    <dgm:pt modelId="{376A393C-ABF5-4583-8B44-8F3457B7B667}" type="pres">
      <dgm:prSet presAssocID="{79A2437D-C10F-4488-8FBB-DB442965CAE0}" presName="rootComposite" presStyleCnt="0"/>
      <dgm:spPr/>
    </dgm:pt>
    <dgm:pt modelId="{E1CF0DAA-36F8-4BBB-A8E9-12756BD514AD}" type="pres">
      <dgm:prSet presAssocID="{79A2437D-C10F-4488-8FBB-DB442965CAE0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F08C5ED-7AF8-4BF6-82CA-A4DF5915AA00}" type="pres">
      <dgm:prSet presAssocID="{79A2437D-C10F-4488-8FBB-DB442965CAE0}" presName="titleText2" presStyleLbl="fgAcc1" presStyleIdx="4" presStyleCnt="5" custScaleX="108840" custLinFactNeighborX="11440" custLinFactNeighborY="550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D4018CC-F8C7-44F9-9A66-C6454E85F683}" type="pres">
      <dgm:prSet presAssocID="{79A2437D-C10F-4488-8FBB-DB442965CAE0}" presName="rootConnector" presStyleLbl="node2" presStyleIdx="0" presStyleCnt="0"/>
      <dgm:spPr/>
      <dgm:t>
        <a:bodyPr/>
        <a:lstStyle/>
        <a:p>
          <a:endParaRPr lang="en-ZA"/>
        </a:p>
      </dgm:t>
    </dgm:pt>
    <dgm:pt modelId="{8F996FD8-C9BB-44DD-84B2-909CDB56D7D3}" type="pres">
      <dgm:prSet presAssocID="{79A2437D-C10F-4488-8FBB-DB442965CAE0}" presName="hierChild4" presStyleCnt="0"/>
      <dgm:spPr/>
    </dgm:pt>
    <dgm:pt modelId="{A8AC7F5C-68F9-4C80-AF2D-B863E789AE4C}" type="pres">
      <dgm:prSet presAssocID="{79A2437D-C10F-4488-8FBB-DB442965CAE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5" presStyleCnt="6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X="113492" custScaleY="79965" custLinFactNeighborX="-22258" custLinFactNeighborY="-4925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122173" custScaleY="125604" custLinFactY="-69929" custLinFactNeighborX="-14903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FEEC2838-3E0A-463D-AC6F-37DBE2E04949}" type="presOf" srcId="{F4D6F330-0BC4-40AA-A853-D1609A2E80F1}" destId="{FB0EBF0F-E00D-4938-A3A7-A80C835D94FE}" srcOrd="0" destOrd="0" presId="urn:microsoft.com/office/officeart/2008/layout/NameandTitleOrganizationalChart"/>
    <dgm:cxn modelId="{183B5C8A-DA4C-464A-A3FB-E40AE0229AAF}" type="presOf" srcId="{8EDB9CC8-76F9-440E-9283-7A55DCEBA384}" destId="{5D708B74-ACE9-453F-B044-635E9E7D4DD9}" srcOrd="0" destOrd="0" presId="urn:microsoft.com/office/officeart/2008/layout/NameandTitleOrganizationalChart"/>
    <dgm:cxn modelId="{760EB023-CB13-4BB6-8571-7BF06C9D89EE}" type="presOf" srcId="{E26D0140-60A6-46A1-A65D-53CE88E16729}" destId="{1E1772F4-EFE4-47BD-9A1B-0DFDCE553D4E}" srcOrd="0" destOrd="0" presId="urn:microsoft.com/office/officeart/2008/layout/NameandTitleOrganizationalChart"/>
    <dgm:cxn modelId="{36BCB0AF-727F-44BB-A21A-F2F685589A6F}" type="presOf" srcId="{C82395CA-D8C2-4AAA-92BE-3B3992966F1C}" destId="{D671EFEF-FC93-4E7C-B97C-5B43A0E45C9B}" srcOrd="1" destOrd="0" presId="urn:microsoft.com/office/officeart/2008/layout/NameandTitleOrganizationalChart"/>
    <dgm:cxn modelId="{6F1B6E68-6E1D-4237-9D88-3E4A10C58CB2}" type="presOf" srcId="{45A835DA-C53C-468C-B8BF-8905888A6084}" destId="{C6270E00-8E63-43FE-B98C-E76B101242CD}" srcOrd="0" destOrd="0" presId="urn:microsoft.com/office/officeart/2008/layout/NameandTitleOrganizationalChart"/>
    <dgm:cxn modelId="{B43167D0-926B-475D-BB55-C569947F8DCC}" type="presOf" srcId="{EA3744B9-4CB4-4522-A480-B2FF52FEA2E6}" destId="{20E1DEE7-E6A5-43FB-A42E-35A9D361FF20}" srcOrd="0" destOrd="0" presId="urn:microsoft.com/office/officeart/2008/layout/NameandTitleOrganizationalChart"/>
    <dgm:cxn modelId="{223828C9-308E-4AFD-B32D-25A821CC08CF}" type="presOf" srcId="{24C7AEBF-9890-4106-9BB8-893A32703788}" destId="{C730CC2F-7AC8-42E6-8484-8782D1EC8F5B}" srcOrd="1" destOrd="0" presId="urn:microsoft.com/office/officeart/2008/layout/NameandTitleOrganizationalChart"/>
    <dgm:cxn modelId="{D270041A-54F2-4A2E-B33B-11C9D87F04D1}" type="presOf" srcId="{79A2437D-C10F-4488-8FBB-DB442965CAE0}" destId="{E1CF0DAA-36F8-4BBB-A8E9-12756BD514AD}" srcOrd="0" destOrd="0" presId="urn:microsoft.com/office/officeart/2008/layout/NameandTitleOrganizationalChart"/>
    <dgm:cxn modelId="{AB96A6F8-485E-4409-8894-E271D29B2F97}" type="presOf" srcId="{EE3AAB6A-A825-4B4C-B9C9-BE02211B2A5C}" destId="{DF08C5ED-7AF8-4BF6-82CA-A4DF5915AA00}" srcOrd="0" destOrd="0" presId="urn:microsoft.com/office/officeart/2008/layout/NameandTitleOrganizationalChart"/>
    <dgm:cxn modelId="{13E86C7A-29C7-4775-8ED6-20EEA9654D9F}" type="presOf" srcId="{72468D02-C1B0-4F13-93B1-9359D073663A}" destId="{97E9D2C7-7039-4FF8-8B23-69165CD2E60A}" srcOrd="0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887A6BC2-61E5-49D8-B8A2-0E9ABA8DE71B}" type="presOf" srcId="{50F1B284-CAFB-4997-BD8F-EAEC26B9589B}" destId="{79C3F380-4122-4B11-B588-A7ED5891A4A2}" srcOrd="0" destOrd="0" presId="urn:microsoft.com/office/officeart/2008/layout/NameandTitleOrganizationalChart"/>
    <dgm:cxn modelId="{83386DB1-EA9F-4276-9ACA-26F955E39FD1}" type="presOf" srcId="{72CE52FE-2626-4FE9-85EA-3D9C98069DCB}" destId="{542F377F-E765-4CC0-8291-A7C4393E3640}" srcOrd="0" destOrd="0" presId="urn:microsoft.com/office/officeart/2008/layout/NameandTitleOrganizationalChart"/>
    <dgm:cxn modelId="{3AA7C9B6-D058-4EA5-A5FA-D8849127BFDC}" srcId="{879DB2BF-A7AF-41C7-A913-81BD207A3CE1}" destId="{1A096C1F-5262-4558-B5FC-453A4CC12B11}" srcOrd="2" destOrd="0" parTransId="{72CE52FE-2626-4FE9-85EA-3D9C98069DCB}" sibTransId="{E454053D-C769-4041-A5DC-7EC6C419321E}"/>
    <dgm:cxn modelId="{23236BA9-3354-4E0F-9F22-918803C81B20}" type="presOf" srcId="{DFB0AB05-A5FC-4E14-B0AF-9E10624AB3D9}" destId="{18026753-D20D-4251-AC0E-D53CF6BE4000}" srcOrd="0" destOrd="0" presId="urn:microsoft.com/office/officeart/2008/layout/NameandTitleOrganizationalChart"/>
    <dgm:cxn modelId="{850D19BA-7D63-4506-B470-9D838410F4AF}" type="presOf" srcId="{86E6FECF-9344-4D07-B24F-EDDFF82E2448}" destId="{114D9828-648B-4A28-8BDA-4A07AF4A3927}" srcOrd="0" destOrd="0" presId="urn:microsoft.com/office/officeart/2008/layout/NameandTitleOrganizationalChart"/>
    <dgm:cxn modelId="{24806BDD-9810-4277-A41F-F7FF35D77694}" type="presOf" srcId="{1A096C1F-5262-4558-B5FC-453A4CC12B11}" destId="{11E65821-CB58-4028-8E3C-96DD0E921851}" srcOrd="0" destOrd="0" presId="urn:microsoft.com/office/officeart/2008/layout/NameandTitleOrganizationalChart"/>
    <dgm:cxn modelId="{10390C33-93F7-4055-B55E-183CD729D782}" type="presOf" srcId="{24C7AEBF-9890-4106-9BB8-893A32703788}" destId="{CDF2B098-54AB-4A34-B209-A8B14D88A5CE}" srcOrd="0" destOrd="0" presId="urn:microsoft.com/office/officeart/2008/layout/NameandTitleOrganizationalChart"/>
    <dgm:cxn modelId="{F45EE6E4-30E7-4E69-93C9-587EE6BF94D6}" type="presOf" srcId="{E454053D-C769-4041-A5DC-7EC6C419321E}" destId="{75C79ECF-6DD5-4A7B-BF19-EDA940BC14DB}" srcOrd="0" destOrd="0" presId="urn:microsoft.com/office/officeart/2008/layout/NameandTitleOrganizationalChart"/>
    <dgm:cxn modelId="{FAC5C5CD-A86B-499D-9C71-A91D0FC17B24}" type="presOf" srcId="{C82395CA-D8C2-4AAA-92BE-3B3992966F1C}" destId="{4876691B-8E5A-460E-A58C-93D8F6388B97}" srcOrd="0" destOrd="0" presId="urn:microsoft.com/office/officeart/2008/layout/NameandTitleOrganizationalChart"/>
    <dgm:cxn modelId="{965BD549-5EFE-4D48-B11C-13B1903D287E}" srcId="{879DB2BF-A7AF-41C7-A913-81BD207A3CE1}" destId="{79A2437D-C10F-4488-8FBB-DB442965CAE0}" srcOrd="5" destOrd="0" parTransId="{9190C877-5753-46FF-A517-F91067D91B31}" sibTransId="{EE3AAB6A-A825-4B4C-B9C9-BE02211B2A5C}"/>
    <dgm:cxn modelId="{39631898-0145-4A89-86B0-561C511BE0A9}" type="presOf" srcId="{9190C877-5753-46FF-A517-F91067D91B31}" destId="{CD1EDFE7-85B1-4E40-82E6-691300D1B6E8}" srcOrd="0" destOrd="0" presId="urn:microsoft.com/office/officeart/2008/layout/NameandTitleOrganizationalChart"/>
    <dgm:cxn modelId="{A9F32AB6-C89A-4C59-B69F-0FC10A65CFF0}" type="presOf" srcId="{1A096C1F-5262-4558-B5FC-453A4CC12B11}" destId="{9C3FA771-06BA-4C50-A628-DEB349DB39B5}" srcOrd="1" destOrd="0" presId="urn:microsoft.com/office/officeart/2008/layout/NameandTitleOrganizationalChart"/>
    <dgm:cxn modelId="{C4350925-39A8-4553-8362-275DBE01DA63}" type="presOf" srcId="{879DB2BF-A7AF-41C7-A913-81BD207A3CE1}" destId="{611A1E18-4525-4A8F-AAA6-BBCE55B216B7}" srcOrd="1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1A18A052-48A8-4378-8337-C531280A1228}" srcId="{879DB2BF-A7AF-41C7-A913-81BD207A3CE1}" destId="{72468D02-C1B0-4F13-93B1-9359D073663A}" srcOrd="3" destOrd="0" parTransId="{50D9A47B-0F16-4660-8AB7-9308E50F166E}" sibTransId="{DFB0AB05-A5FC-4E14-B0AF-9E10624AB3D9}"/>
    <dgm:cxn modelId="{FE3419C1-EDB2-4515-9762-EE3DC837785D}" type="presOf" srcId="{50D9A47B-0F16-4660-8AB7-9308E50F166E}" destId="{E43DA2C8-013C-4103-AE8B-ACA538BC0873}" srcOrd="0" destOrd="0" presId="urn:microsoft.com/office/officeart/2008/layout/NameandTitleOrganizationalChart"/>
    <dgm:cxn modelId="{4011B045-628D-4D6B-B0ED-DFEEEF2405BC}" type="presOf" srcId="{72468D02-C1B0-4F13-93B1-9359D073663A}" destId="{0E9F403C-2710-480C-BDB9-6B15B91357D5}" srcOrd="1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53D65C0C-77A0-412E-8A46-73A0954F6C65}" type="presOf" srcId="{F4D6F330-0BC4-40AA-A853-D1609A2E80F1}" destId="{9562F89B-7714-467D-B5D8-43717D1EAF0C}" srcOrd="1" destOrd="0" presId="urn:microsoft.com/office/officeart/2008/layout/NameandTitleOrganizationalChart"/>
    <dgm:cxn modelId="{EEE266A8-8A5D-45A6-A97C-A5EC931B268D}" srcId="{879DB2BF-A7AF-41C7-A913-81BD207A3CE1}" destId="{C82395CA-D8C2-4AAA-92BE-3B3992966F1C}" srcOrd="4" destOrd="0" parTransId="{019A2086-19E8-4339-9922-A137E034AEDB}" sibTransId="{86E6FECF-9344-4D07-B24F-EDDFF82E2448}"/>
    <dgm:cxn modelId="{3F566652-370F-4EFC-823D-E222D7983D5A}" type="presOf" srcId="{019A2086-19E8-4339-9922-A137E034AEDB}" destId="{5ABECA89-89FD-4A52-B333-50D65E7823F0}" srcOrd="0" destOrd="0" presId="urn:microsoft.com/office/officeart/2008/layout/NameandTitleOrganizationalChart"/>
    <dgm:cxn modelId="{02DCAC12-9D92-49CE-B797-D82B5455EAF0}" type="presOf" srcId="{879DB2BF-A7AF-41C7-A913-81BD207A3CE1}" destId="{9A2A635C-94C6-4F73-8CE1-DC1AF2485572}" srcOrd="0" destOrd="0" presId="urn:microsoft.com/office/officeart/2008/layout/NameandTitleOrganizationalChart"/>
    <dgm:cxn modelId="{9EFC6D51-4DE3-4949-9C68-9D4447C1FA11}" type="presOf" srcId="{EDA635C8-BC27-4E01-831D-7B6A7AFD832C}" destId="{B601E74C-3EE7-4660-A5BC-E5021C85E6EF}" srcOrd="0" destOrd="0" presId="urn:microsoft.com/office/officeart/2008/layout/NameandTitleOrganizationalChart"/>
    <dgm:cxn modelId="{56DC25FF-6DE3-4A3B-82DC-0B8AB7F5BD86}" type="presOf" srcId="{79A2437D-C10F-4488-8FBB-DB442965CAE0}" destId="{4D4018CC-F8C7-44F9-9A66-C6454E85F683}" srcOrd="1" destOrd="0" presId="urn:microsoft.com/office/officeart/2008/layout/NameandTitleOrganizationalChart"/>
    <dgm:cxn modelId="{DFCE0E02-2174-4F95-BD02-D29696CE4167}" type="presParOf" srcId="{B601E74C-3EE7-4660-A5BC-E5021C85E6EF}" destId="{DBE5BE5E-BC47-40B9-B9EF-2D199C2B7485}" srcOrd="0" destOrd="0" presId="urn:microsoft.com/office/officeart/2008/layout/NameandTitleOrganizationalChart"/>
    <dgm:cxn modelId="{C58B8B0E-8CCD-42BA-9303-E70D8BA25630}" type="presParOf" srcId="{DBE5BE5E-BC47-40B9-B9EF-2D199C2B7485}" destId="{801185BB-B245-410E-98AB-4431D276F903}" srcOrd="0" destOrd="0" presId="urn:microsoft.com/office/officeart/2008/layout/NameandTitleOrganizationalChart"/>
    <dgm:cxn modelId="{7ABA48AC-6CB8-4E44-88FC-D619E6684A0B}" type="presParOf" srcId="{801185BB-B245-410E-98AB-4431D276F903}" destId="{9A2A635C-94C6-4F73-8CE1-DC1AF2485572}" srcOrd="0" destOrd="0" presId="urn:microsoft.com/office/officeart/2008/layout/NameandTitleOrganizationalChart"/>
    <dgm:cxn modelId="{0CE11509-6300-442D-877D-28D29A172962}" type="presParOf" srcId="{801185BB-B245-410E-98AB-4431D276F903}" destId="{20E1DEE7-E6A5-43FB-A42E-35A9D361FF20}" srcOrd="1" destOrd="0" presId="urn:microsoft.com/office/officeart/2008/layout/NameandTitleOrganizationalChart"/>
    <dgm:cxn modelId="{37CBB6B1-A54F-4E96-8CA5-C9D140E59318}" type="presParOf" srcId="{801185BB-B245-410E-98AB-4431D276F903}" destId="{611A1E18-4525-4A8F-AAA6-BBCE55B216B7}" srcOrd="2" destOrd="0" presId="urn:microsoft.com/office/officeart/2008/layout/NameandTitleOrganizationalChart"/>
    <dgm:cxn modelId="{0716E858-DAAA-4183-A1D2-249C875DA5CE}" type="presParOf" srcId="{DBE5BE5E-BC47-40B9-B9EF-2D199C2B7485}" destId="{259A3D63-9961-4305-B5AD-A7557B55B39C}" srcOrd="1" destOrd="0" presId="urn:microsoft.com/office/officeart/2008/layout/NameandTitleOrganizationalChart"/>
    <dgm:cxn modelId="{2C8DFC5D-56A2-45D6-A2ED-C1D2AAF5BA27}" type="presParOf" srcId="{259A3D63-9961-4305-B5AD-A7557B55B39C}" destId="{5D708B74-ACE9-453F-B044-635E9E7D4DD9}" srcOrd="0" destOrd="0" presId="urn:microsoft.com/office/officeart/2008/layout/NameandTitleOrganizationalChart"/>
    <dgm:cxn modelId="{D2D054E8-2997-4D63-BAC0-3DC27126276C}" type="presParOf" srcId="{259A3D63-9961-4305-B5AD-A7557B55B39C}" destId="{666FA93E-7F22-439D-9C17-F019BB023FD1}" srcOrd="1" destOrd="0" presId="urn:microsoft.com/office/officeart/2008/layout/NameandTitleOrganizationalChart"/>
    <dgm:cxn modelId="{53C79FF2-ADC1-4A4C-8800-C0ED7564A5AA}" type="presParOf" srcId="{666FA93E-7F22-439D-9C17-F019BB023FD1}" destId="{E59E8B22-1174-4CD1-92A1-86A246D678C6}" srcOrd="0" destOrd="0" presId="urn:microsoft.com/office/officeart/2008/layout/NameandTitleOrganizationalChart"/>
    <dgm:cxn modelId="{0C088428-8F8F-4C82-B8E1-B500532C32F6}" type="presParOf" srcId="{E59E8B22-1174-4CD1-92A1-86A246D678C6}" destId="{FB0EBF0F-E00D-4938-A3A7-A80C835D94FE}" srcOrd="0" destOrd="0" presId="urn:microsoft.com/office/officeart/2008/layout/NameandTitleOrganizationalChart"/>
    <dgm:cxn modelId="{3F00230E-C7A8-40EB-88F8-B1F935B7801F}" type="presParOf" srcId="{E59E8B22-1174-4CD1-92A1-86A246D678C6}" destId="{79C3F380-4122-4B11-B588-A7ED5891A4A2}" srcOrd="1" destOrd="0" presId="urn:microsoft.com/office/officeart/2008/layout/NameandTitleOrganizationalChart"/>
    <dgm:cxn modelId="{E30759A7-0F39-4CDA-971B-4CFB0699F173}" type="presParOf" srcId="{E59E8B22-1174-4CD1-92A1-86A246D678C6}" destId="{9562F89B-7714-467D-B5D8-43717D1EAF0C}" srcOrd="2" destOrd="0" presId="urn:microsoft.com/office/officeart/2008/layout/NameandTitleOrganizationalChart"/>
    <dgm:cxn modelId="{48AB7053-EE5D-497D-88AB-39AE2B3C7AF1}" type="presParOf" srcId="{666FA93E-7F22-439D-9C17-F019BB023FD1}" destId="{14C4DF90-8FFF-4507-AB50-F037C4B74151}" srcOrd="1" destOrd="0" presId="urn:microsoft.com/office/officeart/2008/layout/NameandTitleOrganizationalChart"/>
    <dgm:cxn modelId="{212EC967-7E48-4D78-9ED6-87E9B834D609}" type="presParOf" srcId="{666FA93E-7F22-439D-9C17-F019BB023FD1}" destId="{B24247EB-D938-415C-B35D-E9E1D325B7CB}" srcOrd="2" destOrd="0" presId="urn:microsoft.com/office/officeart/2008/layout/NameandTitleOrganizationalChart"/>
    <dgm:cxn modelId="{43BAE56E-2A7C-4248-843F-E3D320AA9AE3}" type="presParOf" srcId="{259A3D63-9961-4305-B5AD-A7557B55B39C}" destId="{542F377F-E765-4CC0-8291-A7C4393E3640}" srcOrd="2" destOrd="0" presId="urn:microsoft.com/office/officeart/2008/layout/NameandTitleOrganizationalChart"/>
    <dgm:cxn modelId="{814D1BE7-9DD2-4683-9DED-4E2451B6E184}" type="presParOf" srcId="{259A3D63-9961-4305-B5AD-A7557B55B39C}" destId="{BD0E6EE9-7829-4796-96BD-C32F090AF1C6}" srcOrd="3" destOrd="0" presId="urn:microsoft.com/office/officeart/2008/layout/NameandTitleOrganizationalChart"/>
    <dgm:cxn modelId="{A35B9B93-2530-409F-9574-8CEAD1A05EBE}" type="presParOf" srcId="{BD0E6EE9-7829-4796-96BD-C32F090AF1C6}" destId="{96F197F0-31BC-4190-BC72-704C4AC6018A}" srcOrd="0" destOrd="0" presId="urn:microsoft.com/office/officeart/2008/layout/NameandTitleOrganizationalChart"/>
    <dgm:cxn modelId="{030C5CE7-649C-4F91-9570-9981FA1DB9E3}" type="presParOf" srcId="{96F197F0-31BC-4190-BC72-704C4AC6018A}" destId="{11E65821-CB58-4028-8E3C-96DD0E921851}" srcOrd="0" destOrd="0" presId="urn:microsoft.com/office/officeart/2008/layout/NameandTitleOrganizationalChart"/>
    <dgm:cxn modelId="{E6033059-3343-45C1-B036-2CE5BAED23AF}" type="presParOf" srcId="{96F197F0-31BC-4190-BC72-704C4AC6018A}" destId="{75C79ECF-6DD5-4A7B-BF19-EDA940BC14DB}" srcOrd="1" destOrd="0" presId="urn:microsoft.com/office/officeart/2008/layout/NameandTitleOrganizationalChart"/>
    <dgm:cxn modelId="{A7444671-DB1D-4277-96D0-D5D4756927C7}" type="presParOf" srcId="{96F197F0-31BC-4190-BC72-704C4AC6018A}" destId="{9C3FA771-06BA-4C50-A628-DEB349DB39B5}" srcOrd="2" destOrd="0" presId="urn:microsoft.com/office/officeart/2008/layout/NameandTitleOrganizationalChart"/>
    <dgm:cxn modelId="{9F16D05D-97D7-4687-A59A-21F695DF11DF}" type="presParOf" srcId="{BD0E6EE9-7829-4796-96BD-C32F090AF1C6}" destId="{17498A16-972A-481C-8BC0-7585FC45E24B}" srcOrd="1" destOrd="0" presId="urn:microsoft.com/office/officeart/2008/layout/NameandTitleOrganizationalChart"/>
    <dgm:cxn modelId="{6A7052D0-B7E1-42BD-8090-F67090BBE652}" type="presParOf" srcId="{BD0E6EE9-7829-4796-96BD-C32F090AF1C6}" destId="{3F8809AE-4AD8-459D-A343-02B85AA72A69}" srcOrd="2" destOrd="0" presId="urn:microsoft.com/office/officeart/2008/layout/NameandTitleOrganizationalChart"/>
    <dgm:cxn modelId="{2FB11853-100B-4791-A6C6-420BDF9BDCCB}" type="presParOf" srcId="{259A3D63-9961-4305-B5AD-A7557B55B39C}" destId="{E43DA2C8-013C-4103-AE8B-ACA538BC0873}" srcOrd="4" destOrd="0" presId="urn:microsoft.com/office/officeart/2008/layout/NameandTitleOrganizationalChart"/>
    <dgm:cxn modelId="{3A65897D-0DD1-40E7-8408-EF66240048A8}" type="presParOf" srcId="{259A3D63-9961-4305-B5AD-A7557B55B39C}" destId="{2ACF981C-4543-4E95-82F3-53070EC88BCD}" srcOrd="5" destOrd="0" presId="urn:microsoft.com/office/officeart/2008/layout/NameandTitleOrganizationalChart"/>
    <dgm:cxn modelId="{EA7378CB-16BB-4111-94A5-48BA2A6324D4}" type="presParOf" srcId="{2ACF981C-4543-4E95-82F3-53070EC88BCD}" destId="{ECFFA8D4-61DC-4F1A-8F87-8FF31555D999}" srcOrd="0" destOrd="0" presId="urn:microsoft.com/office/officeart/2008/layout/NameandTitleOrganizationalChart"/>
    <dgm:cxn modelId="{43CECD80-E6C5-4A59-A591-2B68EE637FF0}" type="presParOf" srcId="{ECFFA8D4-61DC-4F1A-8F87-8FF31555D999}" destId="{97E9D2C7-7039-4FF8-8B23-69165CD2E60A}" srcOrd="0" destOrd="0" presId="urn:microsoft.com/office/officeart/2008/layout/NameandTitleOrganizationalChart"/>
    <dgm:cxn modelId="{C0B22956-C57E-4B0B-9D5F-FDAAD2787DD9}" type="presParOf" srcId="{ECFFA8D4-61DC-4F1A-8F87-8FF31555D999}" destId="{18026753-D20D-4251-AC0E-D53CF6BE4000}" srcOrd="1" destOrd="0" presId="urn:microsoft.com/office/officeart/2008/layout/NameandTitleOrganizationalChart"/>
    <dgm:cxn modelId="{F66DCC09-C8BD-4FBB-A884-99CBAE62A745}" type="presParOf" srcId="{ECFFA8D4-61DC-4F1A-8F87-8FF31555D999}" destId="{0E9F403C-2710-480C-BDB9-6B15B91357D5}" srcOrd="2" destOrd="0" presId="urn:microsoft.com/office/officeart/2008/layout/NameandTitleOrganizationalChart"/>
    <dgm:cxn modelId="{E019130E-33DB-408E-B1EA-F939E991C925}" type="presParOf" srcId="{2ACF981C-4543-4E95-82F3-53070EC88BCD}" destId="{809972A4-68C6-4D50-841E-C05481202F8C}" srcOrd="1" destOrd="0" presId="urn:microsoft.com/office/officeart/2008/layout/NameandTitleOrganizationalChart"/>
    <dgm:cxn modelId="{796C9103-BAA6-484C-B5FD-D6211EF4C72E}" type="presParOf" srcId="{2ACF981C-4543-4E95-82F3-53070EC88BCD}" destId="{3FADDA9A-6C38-43D4-9618-F8D844504CCE}" srcOrd="2" destOrd="0" presId="urn:microsoft.com/office/officeart/2008/layout/NameandTitleOrganizationalChart"/>
    <dgm:cxn modelId="{E20A4D4A-7110-4716-802A-ADE7A8F4E701}" type="presParOf" srcId="{259A3D63-9961-4305-B5AD-A7557B55B39C}" destId="{5ABECA89-89FD-4A52-B333-50D65E7823F0}" srcOrd="6" destOrd="0" presId="urn:microsoft.com/office/officeart/2008/layout/NameandTitleOrganizationalChart"/>
    <dgm:cxn modelId="{08AFD2A2-DAA2-45D0-8A08-2E5FFFFD40BF}" type="presParOf" srcId="{259A3D63-9961-4305-B5AD-A7557B55B39C}" destId="{336AD325-CC1C-4FB5-9533-8ABC7F3449C4}" srcOrd="7" destOrd="0" presId="urn:microsoft.com/office/officeart/2008/layout/NameandTitleOrganizationalChart"/>
    <dgm:cxn modelId="{BF99AE17-B576-499C-BD3C-F284C2CEFE87}" type="presParOf" srcId="{336AD325-CC1C-4FB5-9533-8ABC7F3449C4}" destId="{2F918C82-5849-44E9-9EC3-0A1990EC08B4}" srcOrd="0" destOrd="0" presId="urn:microsoft.com/office/officeart/2008/layout/NameandTitleOrganizationalChart"/>
    <dgm:cxn modelId="{AA93A9D9-DF93-4AB9-AEC0-2F226818E2F8}" type="presParOf" srcId="{2F918C82-5849-44E9-9EC3-0A1990EC08B4}" destId="{4876691B-8E5A-460E-A58C-93D8F6388B97}" srcOrd="0" destOrd="0" presId="urn:microsoft.com/office/officeart/2008/layout/NameandTitleOrganizationalChart"/>
    <dgm:cxn modelId="{CC6CF21E-3584-4EFC-85EE-1F7760F595A6}" type="presParOf" srcId="{2F918C82-5849-44E9-9EC3-0A1990EC08B4}" destId="{114D9828-648B-4A28-8BDA-4A07AF4A3927}" srcOrd="1" destOrd="0" presId="urn:microsoft.com/office/officeart/2008/layout/NameandTitleOrganizationalChart"/>
    <dgm:cxn modelId="{E4105180-CAFB-4945-84C5-57B68D3F9328}" type="presParOf" srcId="{2F918C82-5849-44E9-9EC3-0A1990EC08B4}" destId="{D671EFEF-FC93-4E7C-B97C-5B43A0E45C9B}" srcOrd="2" destOrd="0" presId="urn:microsoft.com/office/officeart/2008/layout/NameandTitleOrganizationalChart"/>
    <dgm:cxn modelId="{677BDF2C-BB64-4668-9640-57FA41D398B8}" type="presParOf" srcId="{336AD325-CC1C-4FB5-9533-8ABC7F3449C4}" destId="{35E3A02E-F844-4B75-8402-C46FFAC1CC9C}" srcOrd="1" destOrd="0" presId="urn:microsoft.com/office/officeart/2008/layout/NameandTitleOrganizationalChart"/>
    <dgm:cxn modelId="{EADA8628-1728-4C40-B649-8469B3F737A0}" type="presParOf" srcId="{336AD325-CC1C-4FB5-9533-8ABC7F3449C4}" destId="{1BB29D30-1A54-445E-8665-C8967FD439A8}" srcOrd="2" destOrd="0" presId="urn:microsoft.com/office/officeart/2008/layout/NameandTitleOrganizationalChart"/>
    <dgm:cxn modelId="{7389515A-B82C-4932-9225-049D12EE8DED}" type="presParOf" srcId="{259A3D63-9961-4305-B5AD-A7557B55B39C}" destId="{CD1EDFE7-85B1-4E40-82E6-691300D1B6E8}" srcOrd="8" destOrd="0" presId="urn:microsoft.com/office/officeart/2008/layout/NameandTitleOrganizationalChart"/>
    <dgm:cxn modelId="{231D9366-BAC6-42C2-AF96-88E6FA8B5A90}" type="presParOf" srcId="{259A3D63-9961-4305-B5AD-A7557B55B39C}" destId="{C666A8BE-EA71-42E2-B334-7C60BA5BD701}" srcOrd="9" destOrd="0" presId="urn:microsoft.com/office/officeart/2008/layout/NameandTitleOrganizationalChart"/>
    <dgm:cxn modelId="{15349E32-7CBA-42A3-82BE-4291F36E5F78}" type="presParOf" srcId="{C666A8BE-EA71-42E2-B334-7C60BA5BD701}" destId="{376A393C-ABF5-4583-8B44-8F3457B7B667}" srcOrd="0" destOrd="0" presId="urn:microsoft.com/office/officeart/2008/layout/NameandTitleOrganizationalChart"/>
    <dgm:cxn modelId="{D5F7D26C-1060-4FA5-8EC9-295EFAE1AE6E}" type="presParOf" srcId="{376A393C-ABF5-4583-8B44-8F3457B7B667}" destId="{E1CF0DAA-36F8-4BBB-A8E9-12756BD514AD}" srcOrd="0" destOrd="0" presId="urn:microsoft.com/office/officeart/2008/layout/NameandTitleOrganizationalChart"/>
    <dgm:cxn modelId="{6E1A0D94-1525-4D10-83FA-CD7CA1EC9997}" type="presParOf" srcId="{376A393C-ABF5-4583-8B44-8F3457B7B667}" destId="{DF08C5ED-7AF8-4BF6-82CA-A4DF5915AA00}" srcOrd="1" destOrd="0" presId="urn:microsoft.com/office/officeart/2008/layout/NameandTitleOrganizationalChart"/>
    <dgm:cxn modelId="{B152A2B8-82EC-4A02-8E02-614D70DD39B5}" type="presParOf" srcId="{376A393C-ABF5-4583-8B44-8F3457B7B667}" destId="{4D4018CC-F8C7-44F9-9A66-C6454E85F683}" srcOrd="2" destOrd="0" presId="urn:microsoft.com/office/officeart/2008/layout/NameandTitleOrganizationalChart"/>
    <dgm:cxn modelId="{3A6E5C15-0849-40BE-9FA1-63D6C921C6FD}" type="presParOf" srcId="{C666A8BE-EA71-42E2-B334-7C60BA5BD701}" destId="{8F996FD8-C9BB-44DD-84B2-909CDB56D7D3}" srcOrd="1" destOrd="0" presId="urn:microsoft.com/office/officeart/2008/layout/NameandTitleOrganizationalChart"/>
    <dgm:cxn modelId="{23D37BAE-C258-4563-92C8-DB4E7545F02C}" type="presParOf" srcId="{C666A8BE-EA71-42E2-B334-7C60BA5BD701}" destId="{A8AC7F5C-68F9-4C80-AF2D-B863E789AE4C}" srcOrd="2" destOrd="0" presId="urn:microsoft.com/office/officeart/2008/layout/NameandTitleOrganizationalChart"/>
    <dgm:cxn modelId="{2B226EBF-B81F-49D9-9C8D-041371E32A13}" type="presParOf" srcId="{DBE5BE5E-BC47-40B9-B9EF-2D199C2B7485}" destId="{814E37FD-199C-4FC9-83E0-F4732AD17AD0}" srcOrd="2" destOrd="0" presId="urn:microsoft.com/office/officeart/2008/layout/NameandTitleOrganizationalChart"/>
    <dgm:cxn modelId="{7288CA32-EF01-45DF-9A6B-AE1EAB64E3F2}" type="presParOf" srcId="{814E37FD-199C-4FC9-83E0-F4732AD17AD0}" destId="{C6270E00-8E63-43FE-B98C-E76B101242CD}" srcOrd="0" destOrd="0" presId="urn:microsoft.com/office/officeart/2008/layout/NameandTitleOrganizationalChart"/>
    <dgm:cxn modelId="{95717BAC-1283-4583-8627-3F0A8EFCD62E}" type="presParOf" srcId="{814E37FD-199C-4FC9-83E0-F4732AD17AD0}" destId="{AE256369-C939-491B-AF03-ACD71DF6911B}" srcOrd="1" destOrd="0" presId="urn:microsoft.com/office/officeart/2008/layout/NameandTitleOrganizationalChart"/>
    <dgm:cxn modelId="{2809FE5A-47B5-4E05-991F-5AABE1731866}" type="presParOf" srcId="{AE256369-C939-491B-AF03-ACD71DF6911B}" destId="{D6215F25-75B6-4226-BF26-4389B5838500}" srcOrd="0" destOrd="0" presId="urn:microsoft.com/office/officeart/2008/layout/NameandTitleOrganizationalChart"/>
    <dgm:cxn modelId="{4FC22695-83C9-445A-B2C5-E0F60C7FD87D}" type="presParOf" srcId="{D6215F25-75B6-4226-BF26-4389B5838500}" destId="{CDF2B098-54AB-4A34-B209-A8B14D88A5CE}" srcOrd="0" destOrd="0" presId="urn:microsoft.com/office/officeart/2008/layout/NameandTitleOrganizationalChart"/>
    <dgm:cxn modelId="{38665A5D-D90A-46D7-8270-DF5F79FFD9CF}" type="presParOf" srcId="{D6215F25-75B6-4226-BF26-4389B5838500}" destId="{1E1772F4-EFE4-47BD-9A1B-0DFDCE553D4E}" srcOrd="1" destOrd="0" presId="urn:microsoft.com/office/officeart/2008/layout/NameandTitleOrganizationalChart"/>
    <dgm:cxn modelId="{1CA9E5C9-11BB-4CC6-9BEA-701F952CF61B}" type="presParOf" srcId="{D6215F25-75B6-4226-BF26-4389B5838500}" destId="{C730CC2F-7AC8-42E6-8484-8782D1EC8F5B}" srcOrd="2" destOrd="0" presId="urn:microsoft.com/office/officeart/2008/layout/NameandTitleOrganizationalChart"/>
    <dgm:cxn modelId="{9B6797A4-BCE6-4AC5-BB01-4649370F3500}" type="presParOf" srcId="{AE256369-C939-491B-AF03-ACD71DF6911B}" destId="{71B9D577-8DE3-41C8-8B49-26AF591EEC8C}" srcOrd="1" destOrd="0" presId="urn:microsoft.com/office/officeart/2008/layout/NameandTitleOrganizationalChart"/>
    <dgm:cxn modelId="{369D7B22-E25C-4839-A91C-2C0A7A9B6389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3200D27-22D2-4A54-A677-CA83228AA4E6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4E7E79E-EFC9-4556-8CE9-D87559BE076F}">
      <dgm:prSet phldrT="[Text]" custT="1"/>
      <dgm:spPr/>
      <dgm:t>
        <a:bodyPr/>
        <a:lstStyle/>
        <a:p>
          <a:r>
            <a:rPr lang="en-ZA" sz="1400" b="1" dirty="0" smtClean="0"/>
            <a:t>Solid Waste: Ficksburg</a:t>
          </a:r>
          <a:endParaRPr lang="en-ZA" sz="1400" b="1" dirty="0"/>
        </a:p>
      </dgm:t>
    </dgm:pt>
    <dgm:pt modelId="{54AE5A98-4354-4D20-BA1D-31D3AB1C8782}" type="parTrans" cxnId="{7AFE9C39-7AEB-4FCB-9828-942D8DC8DD41}">
      <dgm:prSet/>
      <dgm:spPr/>
      <dgm:t>
        <a:bodyPr/>
        <a:lstStyle/>
        <a:p>
          <a:endParaRPr lang="en-ZA"/>
        </a:p>
      </dgm:t>
    </dgm:pt>
    <dgm:pt modelId="{DE270B64-05B3-4F4C-81B6-A109727CB989}" type="sibTrans" cxnId="{7AFE9C39-7AEB-4FCB-9828-942D8DC8DD41}">
      <dgm:prSet custT="1"/>
      <dgm:spPr/>
      <dgm:t>
        <a:bodyPr/>
        <a:lstStyle/>
        <a:p>
          <a:pPr algn="ctr"/>
          <a:r>
            <a:rPr lang="en-ZA" sz="1100" b="1" dirty="0" smtClean="0"/>
            <a:t>Superintendent x 2</a:t>
          </a:r>
          <a:endParaRPr lang="en-ZA" sz="1100" b="1" dirty="0"/>
        </a:p>
      </dgm:t>
    </dgm:pt>
    <dgm:pt modelId="{6D6CF328-CDCE-4470-B59D-978805A042B2}">
      <dgm:prSet phldrT="[Text]" custT="1"/>
      <dgm:spPr/>
      <dgm:t>
        <a:bodyPr/>
        <a:lstStyle/>
        <a:p>
          <a:r>
            <a:rPr lang="en-ZA" sz="1100" b="1" dirty="0" smtClean="0"/>
            <a:t>Public &amp; Street Cleaning</a:t>
          </a:r>
          <a:endParaRPr lang="en-ZA" sz="1100" b="1" dirty="0"/>
        </a:p>
      </dgm:t>
    </dgm:pt>
    <dgm:pt modelId="{A8FDE38A-AB7B-4BD2-95DE-832953E9355A}" type="parTrans" cxnId="{1A59344D-636F-4417-A466-D959BF5EE5C1}">
      <dgm:prSet/>
      <dgm:spPr/>
      <dgm:t>
        <a:bodyPr/>
        <a:lstStyle/>
        <a:p>
          <a:endParaRPr lang="en-ZA"/>
        </a:p>
      </dgm:t>
    </dgm:pt>
    <dgm:pt modelId="{5A6B660E-9C0F-4CE4-BDB4-1128D86CC5F9}" type="sibTrans" cxnId="{1A59344D-636F-4417-A466-D959BF5EE5C1}">
      <dgm:prSet custT="1"/>
      <dgm:spPr/>
      <dgm:t>
        <a:bodyPr/>
        <a:lstStyle/>
        <a:p>
          <a:pPr algn="ctr"/>
          <a:r>
            <a:rPr lang="en-ZA" sz="1100" b="1" dirty="0" smtClean="0"/>
            <a:t>Team Leader</a:t>
          </a:r>
          <a:endParaRPr lang="en-ZA" sz="1100" b="1" dirty="0"/>
        </a:p>
      </dgm:t>
    </dgm:pt>
    <dgm:pt modelId="{DEE9D847-AA47-4C38-A469-82E6A2B851D0}">
      <dgm:prSet phldrT="[Text]" custT="1"/>
      <dgm:spPr/>
      <dgm:t>
        <a:bodyPr/>
        <a:lstStyle/>
        <a:p>
          <a:r>
            <a:rPr lang="en-ZA" sz="1100" b="1" dirty="0" smtClean="0"/>
            <a:t>Refuse Collection </a:t>
          </a:r>
          <a:endParaRPr lang="en-ZA" sz="1100" b="1" dirty="0"/>
        </a:p>
      </dgm:t>
    </dgm:pt>
    <dgm:pt modelId="{945082D0-7584-4DE4-ABC5-A5A1261DA2D1}" type="parTrans" cxnId="{91B4FD20-B6A2-46D9-8F73-7565EC9D58CB}">
      <dgm:prSet/>
      <dgm:spPr/>
      <dgm:t>
        <a:bodyPr/>
        <a:lstStyle/>
        <a:p>
          <a:endParaRPr lang="en-ZA"/>
        </a:p>
      </dgm:t>
    </dgm:pt>
    <dgm:pt modelId="{74020275-1D4F-44AB-8AE3-A707BD4C575B}" type="sibTrans" cxnId="{91B4FD20-B6A2-46D9-8F73-7565EC9D58CB}">
      <dgm:prSet custT="1"/>
      <dgm:spPr/>
      <dgm:t>
        <a:bodyPr/>
        <a:lstStyle/>
        <a:p>
          <a:pPr algn="ctr"/>
          <a:r>
            <a:rPr lang="en-ZA" sz="1100" b="1" dirty="0" smtClean="0"/>
            <a:t>Team Leader</a:t>
          </a:r>
          <a:endParaRPr lang="en-ZA" sz="1100" b="1" dirty="0"/>
        </a:p>
      </dgm:t>
    </dgm:pt>
    <dgm:pt modelId="{F5E5A33B-F91A-475B-A9BE-7DA07E14284E}">
      <dgm:prSet phldrT="[Text]" custT="1"/>
      <dgm:spPr/>
      <dgm:t>
        <a:bodyPr/>
        <a:lstStyle/>
        <a:p>
          <a:r>
            <a:rPr lang="en-ZA" sz="1100" b="1" dirty="0" smtClean="0"/>
            <a:t>Refuse Collection</a:t>
          </a:r>
          <a:endParaRPr lang="en-ZA" sz="1100" b="1" dirty="0"/>
        </a:p>
      </dgm:t>
    </dgm:pt>
    <dgm:pt modelId="{41D2DE55-6EB6-4E84-8B71-FF397E8FA9BE}" type="parTrans" cxnId="{3C06B1F8-D4BB-427C-9329-F52D64F8DC6B}">
      <dgm:prSet/>
      <dgm:spPr/>
      <dgm:t>
        <a:bodyPr/>
        <a:lstStyle/>
        <a:p>
          <a:endParaRPr lang="en-ZA"/>
        </a:p>
      </dgm:t>
    </dgm:pt>
    <dgm:pt modelId="{8F648BE6-EBA0-42E0-99FC-0591145F3EB9}" type="sibTrans" cxnId="{3C06B1F8-D4BB-427C-9329-F52D64F8DC6B}">
      <dgm:prSet custT="1"/>
      <dgm:spPr/>
      <dgm:t>
        <a:bodyPr/>
        <a:lstStyle/>
        <a:p>
          <a:pPr algn="ctr"/>
          <a:r>
            <a:rPr lang="en-ZA" sz="1100" b="1" dirty="0" smtClean="0"/>
            <a:t>Team Leader</a:t>
          </a:r>
          <a:endParaRPr lang="en-ZA" sz="1100" b="1" dirty="0"/>
        </a:p>
      </dgm:t>
    </dgm:pt>
    <dgm:pt modelId="{AB11D980-98BA-4A54-A947-2E59A17098F4}" type="pres">
      <dgm:prSet presAssocID="{43200D27-22D2-4A54-A677-CA83228AA4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37F05C43-24FA-4AC0-84C4-227A371CF40D}" type="pres">
      <dgm:prSet presAssocID="{34E7E79E-EFC9-4556-8CE9-D87559BE076F}" presName="hierRoot1" presStyleCnt="0">
        <dgm:presLayoutVars>
          <dgm:hierBranch val="init"/>
        </dgm:presLayoutVars>
      </dgm:prSet>
      <dgm:spPr/>
    </dgm:pt>
    <dgm:pt modelId="{B9625A64-3169-45D9-89E6-0377AB7C904C}" type="pres">
      <dgm:prSet presAssocID="{34E7E79E-EFC9-4556-8CE9-D87559BE076F}" presName="rootComposite1" presStyleCnt="0"/>
      <dgm:spPr/>
    </dgm:pt>
    <dgm:pt modelId="{6C1CD386-8AD2-4F4A-9264-85F3C5D4F4B0}" type="pres">
      <dgm:prSet presAssocID="{34E7E79E-EFC9-4556-8CE9-D87559BE076F}" presName="rootText1" presStyleLbl="node0" presStyleIdx="0" presStyleCnt="1" custScaleX="121248" custScaleY="96904" custLinFactNeighborX="78" custLinFactNeighborY="-3351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ECDB629E-A74A-44B4-B26B-21C3A9433A27}" type="pres">
      <dgm:prSet presAssocID="{34E7E79E-EFC9-4556-8CE9-D87559BE076F}" presName="titleText1" presStyleLbl="fgAcc0" presStyleIdx="0" presStyleCnt="1" custScaleX="71499" custScaleY="95221" custLinFactNeighborX="27568" custLinFactNeighborY="-3083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AEB7C91C-01D1-4DCC-BCC2-62A4F17FBBB0}" type="pres">
      <dgm:prSet presAssocID="{34E7E79E-EFC9-4556-8CE9-D87559BE076F}" presName="rootConnector1" presStyleLbl="node1" presStyleIdx="0" presStyleCnt="3"/>
      <dgm:spPr/>
      <dgm:t>
        <a:bodyPr/>
        <a:lstStyle/>
        <a:p>
          <a:endParaRPr lang="en-ZA"/>
        </a:p>
      </dgm:t>
    </dgm:pt>
    <dgm:pt modelId="{8EBC8F81-A51B-45F8-AEB2-48AA211157AA}" type="pres">
      <dgm:prSet presAssocID="{34E7E79E-EFC9-4556-8CE9-D87559BE076F}" presName="hierChild2" presStyleCnt="0"/>
      <dgm:spPr/>
    </dgm:pt>
    <dgm:pt modelId="{C584D4C7-A1EC-4BA1-96AB-D343B5DC0026}" type="pres">
      <dgm:prSet presAssocID="{A8FDE38A-AB7B-4BD2-95DE-832953E9355A}" presName="Name37" presStyleLbl="parChTrans1D2" presStyleIdx="0" presStyleCnt="3"/>
      <dgm:spPr/>
      <dgm:t>
        <a:bodyPr/>
        <a:lstStyle/>
        <a:p>
          <a:endParaRPr lang="en-ZA"/>
        </a:p>
      </dgm:t>
    </dgm:pt>
    <dgm:pt modelId="{547E96F2-78CB-4E9B-96E7-1B2CC61050D2}" type="pres">
      <dgm:prSet presAssocID="{6D6CF328-CDCE-4470-B59D-978805A042B2}" presName="hierRoot2" presStyleCnt="0">
        <dgm:presLayoutVars>
          <dgm:hierBranch val="init"/>
        </dgm:presLayoutVars>
      </dgm:prSet>
      <dgm:spPr/>
    </dgm:pt>
    <dgm:pt modelId="{A3C88DBA-8BF5-4267-8062-76895F205F11}" type="pres">
      <dgm:prSet presAssocID="{6D6CF328-CDCE-4470-B59D-978805A042B2}" presName="rootComposite" presStyleCnt="0"/>
      <dgm:spPr/>
    </dgm:pt>
    <dgm:pt modelId="{BD167608-E0AC-4E58-AB73-F1882751638F}" type="pres">
      <dgm:prSet presAssocID="{6D6CF328-CDCE-4470-B59D-978805A042B2}" presName="rootText" presStyleLbl="node1" presStyleIdx="0" presStyleCnt="3" custScaleX="87489" custScaleY="82708" custLinFactNeighborX="1113" custLinFactNeighborY="2014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D94829-215C-463A-8B23-41BAD7718991}" type="pres">
      <dgm:prSet presAssocID="{6D6CF328-CDCE-4470-B59D-978805A042B2}" presName="titleText2" presStyleLbl="fgAcc1" presStyleIdx="0" presStyleCnt="3" custScaleX="70588" custLinFactNeighborX="-149" custLinFactNeighborY="3379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2B58E4A0-EB6C-407C-8288-37E013B300DA}" type="pres">
      <dgm:prSet presAssocID="{6D6CF328-CDCE-4470-B59D-978805A042B2}" presName="rootConnector" presStyleLbl="node2" presStyleIdx="0" presStyleCnt="0"/>
      <dgm:spPr/>
      <dgm:t>
        <a:bodyPr/>
        <a:lstStyle/>
        <a:p>
          <a:endParaRPr lang="en-ZA"/>
        </a:p>
      </dgm:t>
    </dgm:pt>
    <dgm:pt modelId="{5457E5B1-1A1D-4FA1-9EF9-935842D2E56E}" type="pres">
      <dgm:prSet presAssocID="{6D6CF328-CDCE-4470-B59D-978805A042B2}" presName="hierChild4" presStyleCnt="0"/>
      <dgm:spPr/>
    </dgm:pt>
    <dgm:pt modelId="{92FFF8C7-0E12-4AA5-BC50-CC4861C60006}" type="pres">
      <dgm:prSet presAssocID="{6D6CF328-CDCE-4470-B59D-978805A042B2}" presName="hierChild5" presStyleCnt="0"/>
      <dgm:spPr/>
    </dgm:pt>
    <dgm:pt modelId="{18E575AB-E4DC-40C9-98F0-8C95D5542014}" type="pres">
      <dgm:prSet presAssocID="{945082D0-7584-4DE4-ABC5-A5A1261DA2D1}" presName="Name37" presStyleLbl="parChTrans1D2" presStyleIdx="1" presStyleCnt="3"/>
      <dgm:spPr/>
      <dgm:t>
        <a:bodyPr/>
        <a:lstStyle/>
        <a:p>
          <a:endParaRPr lang="en-ZA"/>
        </a:p>
      </dgm:t>
    </dgm:pt>
    <dgm:pt modelId="{4B4CED7B-5A78-4202-9352-7E4AC3D95724}" type="pres">
      <dgm:prSet presAssocID="{DEE9D847-AA47-4C38-A469-82E6A2B851D0}" presName="hierRoot2" presStyleCnt="0">
        <dgm:presLayoutVars>
          <dgm:hierBranch val="init"/>
        </dgm:presLayoutVars>
      </dgm:prSet>
      <dgm:spPr/>
    </dgm:pt>
    <dgm:pt modelId="{85B5F736-4330-4B14-866B-8D157D43F486}" type="pres">
      <dgm:prSet presAssocID="{DEE9D847-AA47-4C38-A469-82E6A2B851D0}" presName="rootComposite" presStyleCnt="0"/>
      <dgm:spPr/>
    </dgm:pt>
    <dgm:pt modelId="{E4D11CB0-9B55-41FD-A164-38C083344BE0}" type="pres">
      <dgm:prSet presAssocID="{DEE9D847-AA47-4C38-A469-82E6A2B851D0}" presName="rootText" presStyleLbl="node1" presStyleIdx="1" presStyleCnt="3" custScaleX="86959" custScaleY="84628" custLinFactNeighborX="1120" custLinFactNeighborY="2014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B495467D-5525-4CFA-8B7E-42B316F2B75A}" type="pres">
      <dgm:prSet presAssocID="{DEE9D847-AA47-4C38-A469-82E6A2B851D0}" presName="titleText2" presStyleLbl="fgAcc1" presStyleIdx="1" presStyleCnt="3" custScaleX="73320" custLinFactNeighborX="-10896" custLinFactNeighborY="2602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3F36B65-5F31-48B5-AA8A-A012A3BABFE5}" type="pres">
      <dgm:prSet presAssocID="{DEE9D847-AA47-4C38-A469-82E6A2B851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6FCE8711-E2E7-489D-B0AC-EBA8A56DF877}" type="pres">
      <dgm:prSet presAssocID="{DEE9D847-AA47-4C38-A469-82E6A2B851D0}" presName="hierChild4" presStyleCnt="0"/>
      <dgm:spPr/>
    </dgm:pt>
    <dgm:pt modelId="{0C47E33F-017A-4FC8-BA72-EEB5B7E6C9E9}" type="pres">
      <dgm:prSet presAssocID="{DEE9D847-AA47-4C38-A469-82E6A2B851D0}" presName="hierChild5" presStyleCnt="0"/>
      <dgm:spPr/>
    </dgm:pt>
    <dgm:pt modelId="{8CEBF081-97AB-42C0-8E9A-7CF6C1B8981B}" type="pres">
      <dgm:prSet presAssocID="{41D2DE55-6EB6-4E84-8B71-FF397E8FA9BE}" presName="Name37" presStyleLbl="parChTrans1D2" presStyleIdx="2" presStyleCnt="3"/>
      <dgm:spPr/>
      <dgm:t>
        <a:bodyPr/>
        <a:lstStyle/>
        <a:p>
          <a:endParaRPr lang="en-ZA"/>
        </a:p>
      </dgm:t>
    </dgm:pt>
    <dgm:pt modelId="{41CB85E0-2462-49B4-A6B5-12F48AC0B18C}" type="pres">
      <dgm:prSet presAssocID="{F5E5A33B-F91A-475B-A9BE-7DA07E14284E}" presName="hierRoot2" presStyleCnt="0">
        <dgm:presLayoutVars>
          <dgm:hierBranch val="init"/>
        </dgm:presLayoutVars>
      </dgm:prSet>
      <dgm:spPr/>
    </dgm:pt>
    <dgm:pt modelId="{93D5C9F6-CDAC-4F21-A6D1-3328122F0FEF}" type="pres">
      <dgm:prSet presAssocID="{F5E5A33B-F91A-475B-A9BE-7DA07E14284E}" presName="rootComposite" presStyleCnt="0"/>
      <dgm:spPr/>
    </dgm:pt>
    <dgm:pt modelId="{4ACA9970-1928-438D-B192-27B31C62F0E9}" type="pres">
      <dgm:prSet presAssocID="{F5E5A33B-F91A-475B-A9BE-7DA07E14284E}" presName="rootText" presStyleLbl="node1" presStyleIdx="2" presStyleCnt="3" custScaleX="83601" custScaleY="84268" custLinFactNeighborX="2990" custLinFactNeighborY="2014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8B410447-70EA-4752-8E57-8CD764181C74}" type="pres">
      <dgm:prSet presAssocID="{F5E5A33B-F91A-475B-A9BE-7DA07E14284E}" presName="titleText2" presStyleLbl="fgAcc1" presStyleIdx="2" presStyleCnt="3" custScaleX="72849" custLinFactNeighborX="-10939" custLinFactNeighborY="2914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791BB6B-4B68-4081-8FC1-50B018DA4C70}" type="pres">
      <dgm:prSet presAssocID="{F5E5A33B-F91A-475B-A9BE-7DA07E14284E}" presName="rootConnector" presStyleLbl="node2" presStyleIdx="0" presStyleCnt="0"/>
      <dgm:spPr/>
      <dgm:t>
        <a:bodyPr/>
        <a:lstStyle/>
        <a:p>
          <a:endParaRPr lang="en-ZA"/>
        </a:p>
      </dgm:t>
    </dgm:pt>
    <dgm:pt modelId="{1CAA6720-46C5-420A-8D8A-E66766031C21}" type="pres">
      <dgm:prSet presAssocID="{F5E5A33B-F91A-475B-A9BE-7DA07E14284E}" presName="hierChild4" presStyleCnt="0"/>
      <dgm:spPr/>
    </dgm:pt>
    <dgm:pt modelId="{8E8B55EE-1E33-4AF0-8D1A-CDA08ACE13A6}" type="pres">
      <dgm:prSet presAssocID="{F5E5A33B-F91A-475B-A9BE-7DA07E14284E}" presName="hierChild5" presStyleCnt="0"/>
      <dgm:spPr/>
    </dgm:pt>
    <dgm:pt modelId="{BBDDA3D5-CF02-4995-8A38-F4474C5BD43A}" type="pres">
      <dgm:prSet presAssocID="{34E7E79E-EFC9-4556-8CE9-D87559BE076F}" presName="hierChild3" presStyleCnt="0"/>
      <dgm:spPr/>
    </dgm:pt>
  </dgm:ptLst>
  <dgm:cxnLst>
    <dgm:cxn modelId="{C45E0D4C-6583-4F5E-BDCC-3A80D41551FF}" type="presOf" srcId="{945082D0-7584-4DE4-ABC5-A5A1261DA2D1}" destId="{18E575AB-E4DC-40C9-98F0-8C95D5542014}" srcOrd="0" destOrd="0" presId="urn:microsoft.com/office/officeart/2008/layout/NameandTitleOrganizationalChart"/>
    <dgm:cxn modelId="{D012BCB3-1BBF-4E4D-BC6A-6CE303A74173}" type="presOf" srcId="{6D6CF328-CDCE-4470-B59D-978805A042B2}" destId="{2B58E4A0-EB6C-407C-8288-37E013B300DA}" srcOrd="1" destOrd="0" presId="urn:microsoft.com/office/officeart/2008/layout/NameandTitleOrganizationalChart"/>
    <dgm:cxn modelId="{A3B20F16-14BF-4012-8B66-E4F3C08E17E3}" type="presOf" srcId="{34E7E79E-EFC9-4556-8CE9-D87559BE076F}" destId="{AEB7C91C-01D1-4DCC-BCC2-62A4F17FBBB0}" srcOrd="1" destOrd="0" presId="urn:microsoft.com/office/officeart/2008/layout/NameandTitleOrganizationalChart"/>
    <dgm:cxn modelId="{EE76EBEE-055A-4C28-A55C-F4AE033EC0AF}" type="presOf" srcId="{74020275-1D4F-44AB-8AE3-A707BD4C575B}" destId="{B495467D-5525-4CFA-8B7E-42B316F2B75A}" srcOrd="0" destOrd="0" presId="urn:microsoft.com/office/officeart/2008/layout/NameandTitleOrganizationalChart"/>
    <dgm:cxn modelId="{64879758-EFC6-4EA9-A57E-C93386CC01A5}" type="presOf" srcId="{DEE9D847-AA47-4C38-A469-82E6A2B851D0}" destId="{E4D11CB0-9B55-41FD-A164-38C083344BE0}" srcOrd="0" destOrd="0" presId="urn:microsoft.com/office/officeart/2008/layout/NameandTitleOrganizationalChart"/>
    <dgm:cxn modelId="{1DCAF5FA-E676-4DF8-A4A2-F04E1F66AA66}" type="presOf" srcId="{5A6B660E-9C0F-4CE4-BDB4-1128D86CC5F9}" destId="{20D94829-215C-463A-8B23-41BAD7718991}" srcOrd="0" destOrd="0" presId="urn:microsoft.com/office/officeart/2008/layout/NameandTitleOrganizationalChart"/>
    <dgm:cxn modelId="{88D8C64C-A670-44EC-819A-B692EE506427}" type="presOf" srcId="{6D6CF328-CDCE-4470-B59D-978805A042B2}" destId="{BD167608-E0AC-4E58-AB73-F1882751638F}" srcOrd="0" destOrd="0" presId="urn:microsoft.com/office/officeart/2008/layout/NameandTitleOrganizationalChart"/>
    <dgm:cxn modelId="{50134AA5-E69E-4E24-9BE1-8CB3D781A20F}" type="presOf" srcId="{A8FDE38A-AB7B-4BD2-95DE-832953E9355A}" destId="{C584D4C7-A1EC-4BA1-96AB-D343B5DC0026}" srcOrd="0" destOrd="0" presId="urn:microsoft.com/office/officeart/2008/layout/NameandTitleOrganizationalChart"/>
    <dgm:cxn modelId="{2AB43C91-F23E-40E5-B29A-D79489279403}" type="presOf" srcId="{F5E5A33B-F91A-475B-A9BE-7DA07E14284E}" destId="{9791BB6B-4B68-4081-8FC1-50B018DA4C70}" srcOrd="1" destOrd="0" presId="urn:microsoft.com/office/officeart/2008/layout/NameandTitleOrganizationalChart"/>
    <dgm:cxn modelId="{BFEA28E1-FABF-4630-ACE3-D35C25E9B6E8}" type="presOf" srcId="{DE270B64-05B3-4F4C-81B6-A109727CB989}" destId="{ECDB629E-A74A-44B4-B26B-21C3A9433A27}" srcOrd="0" destOrd="0" presId="urn:microsoft.com/office/officeart/2008/layout/NameandTitleOrganizationalChart"/>
    <dgm:cxn modelId="{F9C75009-55A7-48F5-9BFD-938E2F506EB0}" type="presOf" srcId="{41D2DE55-6EB6-4E84-8B71-FF397E8FA9BE}" destId="{8CEBF081-97AB-42C0-8E9A-7CF6C1B8981B}" srcOrd="0" destOrd="0" presId="urn:microsoft.com/office/officeart/2008/layout/NameandTitleOrganizationalChart"/>
    <dgm:cxn modelId="{729575DF-EA0C-4F9F-B081-6F54C33EF4A2}" type="presOf" srcId="{34E7E79E-EFC9-4556-8CE9-D87559BE076F}" destId="{6C1CD386-8AD2-4F4A-9264-85F3C5D4F4B0}" srcOrd="0" destOrd="0" presId="urn:microsoft.com/office/officeart/2008/layout/NameandTitleOrganizationalChart"/>
    <dgm:cxn modelId="{C1711F0F-04CE-4D88-843E-4D9030157FE9}" type="presOf" srcId="{F5E5A33B-F91A-475B-A9BE-7DA07E14284E}" destId="{4ACA9970-1928-438D-B192-27B31C62F0E9}" srcOrd="0" destOrd="0" presId="urn:microsoft.com/office/officeart/2008/layout/NameandTitleOrganizationalChart"/>
    <dgm:cxn modelId="{1A59344D-636F-4417-A466-D959BF5EE5C1}" srcId="{34E7E79E-EFC9-4556-8CE9-D87559BE076F}" destId="{6D6CF328-CDCE-4470-B59D-978805A042B2}" srcOrd="0" destOrd="0" parTransId="{A8FDE38A-AB7B-4BD2-95DE-832953E9355A}" sibTransId="{5A6B660E-9C0F-4CE4-BDB4-1128D86CC5F9}"/>
    <dgm:cxn modelId="{7AFE9C39-7AEB-4FCB-9828-942D8DC8DD41}" srcId="{43200D27-22D2-4A54-A677-CA83228AA4E6}" destId="{34E7E79E-EFC9-4556-8CE9-D87559BE076F}" srcOrd="0" destOrd="0" parTransId="{54AE5A98-4354-4D20-BA1D-31D3AB1C8782}" sibTransId="{DE270B64-05B3-4F4C-81B6-A109727CB989}"/>
    <dgm:cxn modelId="{2CD49F25-6215-4486-9368-219F0009ADB7}" type="presOf" srcId="{DEE9D847-AA47-4C38-A469-82E6A2B851D0}" destId="{E3F36B65-5F31-48B5-AA8A-A012A3BABFE5}" srcOrd="1" destOrd="0" presId="urn:microsoft.com/office/officeart/2008/layout/NameandTitleOrganizationalChart"/>
    <dgm:cxn modelId="{91B4FD20-B6A2-46D9-8F73-7565EC9D58CB}" srcId="{34E7E79E-EFC9-4556-8CE9-D87559BE076F}" destId="{DEE9D847-AA47-4C38-A469-82E6A2B851D0}" srcOrd="1" destOrd="0" parTransId="{945082D0-7584-4DE4-ABC5-A5A1261DA2D1}" sibTransId="{74020275-1D4F-44AB-8AE3-A707BD4C575B}"/>
    <dgm:cxn modelId="{36F6C316-EA7B-418E-A6EC-C9412B368438}" type="presOf" srcId="{43200D27-22D2-4A54-A677-CA83228AA4E6}" destId="{AB11D980-98BA-4A54-A947-2E59A17098F4}" srcOrd="0" destOrd="0" presId="urn:microsoft.com/office/officeart/2008/layout/NameandTitleOrganizationalChart"/>
    <dgm:cxn modelId="{16835736-8F79-4CA0-9D16-691F16493527}" type="presOf" srcId="{8F648BE6-EBA0-42E0-99FC-0591145F3EB9}" destId="{8B410447-70EA-4752-8E57-8CD764181C74}" srcOrd="0" destOrd="0" presId="urn:microsoft.com/office/officeart/2008/layout/NameandTitleOrganizationalChart"/>
    <dgm:cxn modelId="{3C06B1F8-D4BB-427C-9329-F52D64F8DC6B}" srcId="{34E7E79E-EFC9-4556-8CE9-D87559BE076F}" destId="{F5E5A33B-F91A-475B-A9BE-7DA07E14284E}" srcOrd="2" destOrd="0" parTransId="{41D2DE55-6EB6-4E84-8B71-FF397E8FA9BE}" sibTransId="{8F648BE6-EBA0-42E0-99FC-0591145F3EB9}"/>
    <dgm:cxn modelId="{69D0FB1A-9F98-41E2-A1C0-4A231B08D545}" type="presParOf" srcId="{AB11D980-98BA-4A54-A947-2E59A17098F4}" destId="{37F05C43-24FA-4AC0-84C4-227A371CF40D}" srcOrd="0" destOrd="0" presId="urn:microsoft.com/office/officeart/2008/layout/NameandTitleOrganizationalChart"/>
    <dgm:cxn modelId="{5D79F19D-7B5B-43B6-92A4-1F2E34FB0953}" type="presParOf" srcId="{37F05C43-24FA-4AC0-84C4-227A371CF40D}" destId="{B9625A64-3169-45D9-89E6-0377AB7C904C}" srcOrd="0" destOrd="0" presId="urn:microsoft.com/office/officeart/2008/layout/NameandTitleOrganizationalChart"/>
    <dgm:cxn modelId="{53111FD7-A38C-4550-A4B9-EBC5DABA4AEE}" type="presParOf" srcId="{B9625A64-3169-45D9-89E6-0377AB7C904C}" destId="{6C1CD386-8AD2-4F4A-9264-85F3C5D4F4B0}" srcOrd="0" destOrd="0" presId="urn:microsoft.com/office/officeart/2008/layout/NameandTitleOrganizationalChart"/>
    <dgm:cxn modelId="{CE383D65-7047-42E8-8F3B-D74BDDE1F992}" type="presParOf" srcId="{B9625A64-3169-45D9-89E6-0377AB7C904C}" destId="{ECDB629E-A74A-44B4-B26B-21C3A9433A27}" srcOrd="1" destOrd="0" presId="urn:microsoft.com/office/officeart/2008/layout/NameandTitleOrganizationalChart"/>
    <dgm:cxn modelId="{880B1153-EEBC-421B-8117-B985F47DAA9F}" type="presParOf" srcId="{B9625A64-3169-45D9-89E6-0377AB7C904C}" destId="{AEB7C91C-01D1-4DCC-BCC2-62A4F17FBBB0}" srcOrd="2" destOrd="0" presId="urn:microsoft.com/office/officeart/2008/layout/NameandTitleOrganizationalChart"/>
    <dgm:cxn modelId="{C0AAB20F-4D9F-47FB-99AC-936D2F0A14C1}" type="presParOf" srcId="{37F05C43-24FA-4AC0-84C4-227A371CF40D}" destId="{8EBC8F81-A51B-45F8-AEB2-48AA211157AA}" srcOrd="1" destOrd="0" presId="urn:microsoft.com/office/officeart/2008/layout/NameandTitleOrganizationalChart"/>
    <dgm:cxn modelId="{3671FCBA-62AB-4765-84C9-D49AA32948CF}" type="presParOf" srcId="{8EBC8F81-A51B-45F8-AEB2-48AA211157AA}" destId="{C584D4C7-A1EC-4BA1-96AB-D343B5DC0026}" srcOrd="0" destOrd="0" presId="urn:microsoft.com/office/officeart/2008/layout/NameandTitleOrganizationalChart"/>
    <dgm:cxn modelId="{78638C39-BF00-4AC2-8A26-17FEDD72B9DB}" type="presParOf" srcId="{8EBC8F81-A51B-45F8-AEB2-48AA211157AA}" destId="{547E96F2-78CB-4E9B-96E7-1B2CC61050D2}" srcOrd="1" destOrd="0" presId="urn:microsoft.com/office/officeart/2008/layout/NameandTitleOrganizationalChart"/>
    <dgm:cxn modelId="{CCD6E144-9497-4148-9BEF-29C09A050717}" type="presParOf" srcId="{547E96F2-78CB-4E9B-96E7-1B2CC61050D2}" destId="{A3C88DBA-8BF5-4267-8062-76895F205F11}" srcOrd="0" destOrd="0" presId="urn:microsoft.com/office/officeart/2008/layout/NameandTitleOrganizationalChart"/>
    <dgm:cxn modelId="{078978C9-C616-4B18-A08E-06F37177EB80}" type="presParOf" srcId="{A3C88DBA-8BF5-4267-8062-76895F205F11}" destId="{BD167608-E0AC-4E58-AB73-F1882751638F}" srcOrd="0" destOrd="0" presId="urn:microsoft.com/office/officeart/2008/layout/NameandTitleOrganizationalChart"/>
    <dgm:cxn modelId="{211E1411-0133-452A-AC07-53AA1D0C28FE}" type="presParOf" srcId="{A3C88DBA-8BF5-4267-8062-76895F205F11}" destId="{20D94829-215C-463A-8B23-41BAD7718991}" srcOrd="1" destOrd="0" presId="urn:microsoft.com/office/officeart/2008/layout/NameandTitleOrganizationalChart"/>
    <dgm:cxn modelId="{F75BFE77-7837-431D-A1D3-48AC5F1FD339}" type="presParOf" srcId="{A3C88DBA-8BF5-4267-8062-76895F205F11}" destId="{2B58E4A0-EB6C-407C-8288-37E013B300DA}" srcOrd="2" destOrd="0" presId="urn:microsoft.com/office/officeart/2008/layout/NameandTitleOrganizationalChart"/>
    <dgm:cxn modelId="{F404A7DB-7B30-45C0-8762-F7781BBB38AA}" type="presParOf" srcId="{547E96F2-78CB-4E9B-96E7-1B2CC61050D2}" destId="{5457E5B1-1A1D-4FA1-9EF9-935842D2E56E}" srcOrd="1" destOrd="0" presId="urn:microsoft.com/office/officeart/2008/layout/NameandTitleOrganizationalChart"/>
    <dgm:cxn modelId="{66B6E73A-4B8F-420F-A3F6-818AE34E5914}" type="presParOf" srcId="{547E96F2-78CB-4E9B-96E7-1B2CC61050D2}" destId="{92FFF8C7-0E12-4AA5-BC50-CC4861C60006}" srcOrd="2" destOrd="0" presId="urn:microsoft.com/office/officeart/2008/layout/NameandTitleOrganizationalChart"/>
    <dgm:cxn modelId="{0A14B9E9-0869-4A9D-B4DA-C8F24F825018}" type="presParOf" srcId="{8EBC8F81-A51B-45F8-AEB2-48AA211157AA}" destId="{18E575AB-E4DC-40C9-98F0-8C95D5542014}" srcOrd="2" destOrd="0" presId="urn:microsoft.com/office/officeart/2008/layout/NameandTitleOrganizationalChart"/>
    <dgm:cxn modelId="{D9126182-09C0-4A2F-B8CA-F1DF01924999}" type="presParOf" srcId="{8EBC8F81-A51B-45F8-AEB2-48AA211157AA}" destId="{4B4CED7B-5A78-4202-9352-7E4AC3D95724}" srcOrd="3" destOrd="0" presId="urn:microsoft.com/office/officeart/2008/layout/NameandTitleOrganizationalChart"/>
    <dgm:cxn modelId="{D5611E34-750E-402B-BEFF-22254F8293D1}" type="presParOf" srcId="{4B4CED7B-5A78-4202-9352-7E4AC3D95724}" destId="{85B5F736-4330-4B14-866B-8D157D43F486}" srcOrd="0" destOrd="0" presId="urn:microsoft.com/office/officeart/2008/layout/NameandTitleOrganizationalChart"/>
    <dgm:cxn modelId="{4D1F8DD3-8302-4D3E-BE12-C99D70A4FFB2}" type="presParOf" srcId="{85B5F736-4330-4B14-866B-8D157D43F486}" destId="{E4D11CB0-9B55-41FD-A164-38C083344BE0}" srcOrd="0" destOrd="0" presId="urn:microsoft.com/office/officeart/2008/layout/NameandTitleOrganizationalChart"/>
    <dgm:cxn modelId="{AD13AD14-99A9-4C8F-A585-43BA46D2F44A}" type="presParOf" srcId="{85B5F736-4330-4B14-866B-8D157D43F486}" destId="{B495467D-5525-4CFA-8B7E-42B316F2B75A}" srcOrd="1" destOrd="0" presId="urn:microsoft.com/office/officeart/2008/layout/NameandTitleOrganizationalChart"/>
    <dgm:cxn modelId="{A8893ED8-D770-49A1-88CA-0D1FE7AC9DAA}" type="presParOf" srcId="{85B5F736-4330-4B14-866B-8D157D43F486}" destId="{E3F36B65-5F31-48B5-AA8A-A012A3BABFE5}" srcOrd="2" destOrd="0" presId="urn:microsoft.com/office/officeart/2008/layout/NameandTitleOrganizationalChart"/>
    <dgm:cxn modelId="{3E0D6E47-EEAB-4623-B246-357689C81CB0}" type="presParOf" srcId="{4B4CED7B-5A78-4202-9352-7E4AC3D95724}" destId="{6FCE8711-E2E7-489D-B0AC-EBA8A56DF877}" srcOrd="1" destOrd="0" presId="urn:microsoft.com/office/officeart/2008/layout/NameandTitleOrganizationalChart"/>
    <dgm:cxn modelId="{9D7F5933-70A2-45E4-BCCC-8DF95722769F}" type="presParOf" srcId="{4B4CED7B-5A78-4202-9352-7E4AC3D95724}" destId="{0C47E33F-017A-4FC8-BA72-EEB5B7E6C9E9}" srcOrd="2" destOrd="0" presId="urn:microsoft.com/office/officeart/2008/layout/NameandTitleOrganizationalChart"/>
    <dgm:cxn modelId="{98A3FB69-9025-4F83-8BAA-282F23E54775}" type="presParOf" srcId="{8EBC8F81-A51B-45F8-AEB2-48AA211157AA}" destId="{8CEBF081-97AB-42C0-8E9A-7CF6C1B8981B}" srcOrd="4" destOrd="0" presId="urn:microsoft.com/office/officeart/2008/layout/NameandTitleOrganizationalChart"/>
    <dgm:cxn modelId="{F1C611C3-49E4-4B14-9B3C-9EF5281BE333}" type="presParOf" srcId="{8EBC8F81-A51B-45F8-AEB2-48AA211157AA}" destId="{41CB85E0-2462-49B4-A6B5-12F48AC0B18C}" srcOrd="5" destOrd="0" presId="urn:microsoft.com/office/officeart/2008/layout/NameandTitleOrganizationalChart"/>
    <dgm:cxn modelId="{FC5658D3-28C1-42B5-ACAE-E5117A858670}" type="presParOf" srcId="{41CB85E0-2462-49B4-A6B5-12F48AC0B18C}" destId="{93D5C9F6-CDAC-4F21-A6D1-3328122F0FEF}" srcOrd="0" destOrd="0" presId="urn:microsoft.com/office/officeart/2008/layout/NameandTitleOrganizationalChart"/>
    <dgm:cxn modelId="{C4BA09EE-C01B-415F-9A1A-EF52248AB9EE}" type="presParOf" srcId="{93D5C9F6-CDAC-4F21-A6D1-3328122F0FEF}" destId="{4ACA9970-1928-438D-B192-27B31C62F0E9}" srcOrd="0" destOrd="0" presId="urn:microsoft.com/office/officeart/2008/layout/NameandTitleOrganizationalChart"/>
    <dgm:cxn modelId="{2A0B496B-046F-4894-ADB5-A6CFBA205488}" type="presParOf" srcId="{93D5C9F6-CDAC-4F21-A6D1-3328122F0FEF}" destId="{8B410447-70EA-4752-8E57-8CD764181C74}" srcOrd="1" destOrd="0" presId="urn:microsoft.com/office/officeart/2008/layout/NameandTitleOrganizationalChart"/>
    <dgm:cxn modelId="{5E7FD73A-D1A3-46B9-9396-86290C1A1D1B}" type="presParOf" srcId="{93D5C9F6-CDAC-4F21-A6D1-3328122F0FEF}" destId="{9791BB6B-4B68-4081-8FC1-50B018DA4C70}" srcOrd="2" destOrd="0" presId="urn:microsoft.com/office/officeart/2008/layout/NameandTitleOrganizationalChart"/>
    <dgm:cxn modelId="{A173E8D6-1A50-47A7-BA35-E7CBD83D661E}" type="presParOf" srcId="{41CB85E0-2462-49B4-A6B5-12F48AC0B18C}" destId="{1CAA6720-46C5-420A-8D8A-E66766031C21}" srcOrd="1" destOrd="0" presId="urn:microsoft.com/office/officeart/2008/layout/NameandTitleOrganizationalChart"/>
    <dgm:cxn modelId="{CE1DF470-D860-4EB1-8F68-7C6A376033D8}" type="presParOf" srcId="{41CB85E0-2462-49B4-A6B5-12F48AC0B18C}" destId="{8E8B55EE-1E33-4AF0-8D1A-CDA08ACE13A6}" srcOrd="2" destOrd="0" presId="urn:microsoft.com/office/officeart/2008/layout/NameandTitleOrganizationalChart"/>
    <dgm:cxn modelId="{66A164A6-6C66-4CF5-8E66-8A4E4FC589CD}" type="presParOf" srcId="{37F05C43-24FA-4AC0-84C4-227A371CF40D}" destId="{BBDDA3D5-CF02-4995-8A38-F4474C5BD4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3200D27-22D2-4A54-A677-CA83228AA4E6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4E7E79E-EFC9-4556-8CE9-D87559BE076F}">
      <dgm:prSet phldrT="[Text]" custT="1"/>
      <dgm:spPr/>
      <dgm:t>
        <a:bodyPr/>
        <a:lstStyle/>
        <a:p>
          <a:r>
            <a:rPr lang="en-ZA" sz="1400" b="1" dirty="0" smtClean="0"/>
            <a:t>Solid Waste: </a:t>
          </a:r>
          <a:r>
            <a:rPr lang="en-ZA" sz="1400" b="1" dirty="0" err="1" smtClean="0"/>
            <a:t>Clocolan</a:t>
          </a:r>
          <a:endParaRPr lang="en-ZA" sz="1400" b="1" dirty="0"/>
        </a:p>
      </dgm:t>
    </dgm:pt>
    <dgm:pt modelId="{54AE5A98-4354-4D20-BA1D-31D3AB1C8782}" type="parTrans" cxnId="{7AFE9C39-7AEB-4FCB-9828-942D8DC8DD41}">
      <dgm:prSet/>
      <dgm:spPr/>
      <dgm:t>
        <a:bodyPr/>
        <a:lstStyle/>
        <a:p>
          <a:endParaRPr lang="en-ZA"/>
        </a:p>
      </dgm:t>
    </dgm:pt>
    <dgm:pt modelId="{DE270B64-05B3-4F4C-81B6-A109727CB989}" type="sibTrans" cxnId="{7AFE9C39-7AEB-4FCB-9828-942D8DC8DD41}">
      <dgm:prSet custT="1"/>
      <dgm:spPr/>
      <dgm:t>
        <a:bodyPr/>
        <a:lstStyle/>
        <a:p>
          <a:pPr algn="ctr"/>
          <a:r>
            <a:rPr lang="en-ZA" sz="1100" b="1" dirty="0" smtClean="0"/>
            <a:t>Superintendent</a:t>
          </a:r>
          <a:endParaRPr lang="en-ZA" sz="1100" b="1" dirty="0"/>
        </a:p>
      </dgm:t>
    </dgm:pt>
    <dgm:pt modelId="{6D6CF328-CDCE-4470-B59D-978805A042B2}">
      <dgm:prSet phldrT="[Text]" custT="1"/>
      <dgm:spPr/>
      <dgm:t>
        <a:bodyPr/>
        <a:lstStyle/>
        <a:p>
          <a:r>
            <a:rPr lang="en-ZA" sz="1200" b="1" dirty="0" smtClean="0"/>
            <a:t>Public &amp; Street Cleaning</a:t>
          </a:r>
          <a:endParaRPr lang="en-ZA" sz="1200" b="1" dirty="0"/>
        </a:p>
      </dgm:t>
    </dgm:pt>
    <dgm:pt modelId="{A8FDE38A-AB7B-4BD2-95DE-832953E9355A}" type="parTrans" cxnId="{1A59344D-636F-4417-A466-D959BF5EE5C1}">
      <dgm:prSet/>
      <dgm:spPr/>
      <dgm:t>
        <a:bodyPr/>
        <a:lstStyle/>
        <a:p>
          <a:endParaRPr lang="en-ZA"/>
        </a:p>
      </dgm:t>
    </dgm:pt>
    <dgm:pt modelId="{5A6B660E-9C0F-4CE4-BDB4-1128D86CC5F9}" type="sibTrans" cxnId="{1A59344D-636F-4417-A466-D959BF5EE5C1}">
      <dgm:prSet custT="1"/>
      <dgm:spPr/>
      <dgm:t>
        <a:bodyPr/>
        <a:lstStyle/>
        <a:p>
          <a:pPr algn="ctr"/>
          <a:r>
            <a:rPr lang="en-ZA" sz="1100" b="1" dirty="0" smtClean="0"/>
            <a:t>Team Leader</a:t>
          </a:r>
          <a:endParaRPr lang="en-ZA" sz="1100" b="1" dirty="0"/>
        </a:p>
      </dgm:t>
    </dgm:pt>
    <dgm:pt modelId="{DEE9D847-AA47-4C38-A469-82E6A2B851D0}">
      <dgm:prSet phldrT="[Text]" custT="1"/>
      <dgm:spPr/>
      <dgm:t>
        <a:bodyPr/>
        <a:lstStyle/>
        <a:p>
          <a:r>
            <a:rPr lang="en-ZA" sz="1200" b="1" dirty="0" smtClean="0"/>
            <a:t>Refuse Collection</a:t>
          </a:r>
          <a:endParaRPr lang="en-ZA" sz="1200" b="1" dirty="0"/>
        </a:p>
      </dgm:t>
    </dgm:pt>
    <dgm:pt modelId="{945082D0-7584-4DE4-ABC5-A5A1261DA2D1}" type="parTrans" cxnId="{91B4FD20-B6A2-46D9-8F73-7565EC9D58CB}">
      <dgm:prSet/>
      <dgm:spPr/>
      <dgm:t>
        <a:bodyPr/>
        <a:lstStyle/>
        <a:p>
          <a:endParaRPr lang="en-ZA"/>
        </a:p>
      </dgm:t>
    </dgm:pt>
    <dgm:pt modelId="{74020275-1D4F-44AB-8AE3-A707BD4C575B}" type="sibTrans" cxnId="{91B4FD20-B6A2-46D9-8F73-7565EC9D58CB}">
      <dgm:prSet custT="1"/>
      <dgm:spPr/>
      <dgm:t>
        <a:bodyPr/>
        <a:lstStyle/>
        <a:p>
          <a:pPr algn="ctr"/>
          <a:r>
            <a:rPr lang="en-ZA" sz="1100" b="1" dirty="0" smtClean="0"/>
            <a:t>Team Leader</a:t>
          </a:r>
          <a:endParaRPr lang="en-ZA" sz="1100" b="1" dirty="0"/>
        </a:p>
      </dgm:t>
    </dgm:pt>
    <dgm:pt modelId="{F5E5A33B-F91A-475B-A9BE-7DA07E14284E}">
      <dgm:prSet phldrT="[Text]" custT="1"/>
      <dgm:spPr/>
      <dgm:t>
        <a:bodyPr/>
        <a:lstStyle/>
        <a:p>
          <a:r>
            <a:rPr lang="en-ZA" sz="1200" b="1" dirty="0" smtClean="0"/>
            <a:t>Refuse Collection</a:t>
          </a:r>
          <a:endParaRPr lang="en-ZA" sz="1200" b="1" dirty="0"/>
        </a:p>
      </dgm:t>
    </dgm:pt>
    <dgm:pt modelId="{41D2DE55-6EB6-4E84-8B71-FF397E8FA9BE}" type="parTrans" cxnId="{3C06B1F8-D4BB-427C-9329-F52D64F8DC6B}">
      <dgm:prSet/>
      <dgm:spPr/>
      <dgm:t>
        <a:bodyPr/>
        <a:lstStyle/>
        <a:p>
          <a:endParaRPr lang="en-ZA"/>
        </a:p>
      </dgm:t>
    </dgm:pt>
    <dgm:pt modelId="{8F648BE6-EBA0-42E0-99FC-0591145F3EB9}" type="sibTrans" cxnId="{3C06B1F8-D4BB-427C-9329-F52D64F8DC6B}">
      <dgm:prSet custT="1"/>
      <dgm:spPr/>
      <dgm:t>
        <a:bodyPr/>
        <a:lstStyle/>
        <a:p>
          <a:pPr algn="ctr"/>
          <a:r>
            <a:rPr lang="en-ZA" sz="1100" b="1" dirty="0" smtClean="0"/>
            <a:t>Team Leader</a:t>
          </a:r>
          <a:endParaRPr lang="en-ZA" sz="1100" b="1" dirty="0"/>
        </a:p>
      </dgm:t>
    </dgm:pt>
    <dgm:pt modelId="{AB11D980-98BA-4A54-A947-2E59A17098F4}" type="pres">
      <dgm:prSet presAssocID="{43200D27-22D2-4A54-A677-CA83228AA4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37F05C43-24FA-4AC0-84C4-227A371CF40D}" type="pres">
      <dgm:prSet presAssocID="{34E7E79E-EFC9-4556-8CE9-D87559BE076F}" presName="hierRoot1" presStyleCnt="0">
        <dgm:presLayoutVars>
          <dgm:hierBranch val="init"/>
        </dgm:presLayoutVars>
      </dgm:prSet>
      <dgm:spPr/>
    </dgm:pt>
    <dgm:pt modelId="{B9625A64-3169-45D9-89E6-0377AB7C904C}" type="pres">
      <dgm:prSet presAssocID="{34E7E79E-EFC9-4556-8CE9-D87559BE076F}" presName="rootComposite1" presStyleCnt="0"/>
      <dgm:spPr/>
    </dgm:pt>
    <dgm:pt modelId="{6C1CD386-8AD2-4F4A-9264-85F3C5D4F4B0}" type="pres">
      <dgm:prSet presAssocID="{34E7E79E-EFC9-4556-8CE9-D87559BE076F}" presName="rootText1" presStyleLbl="node0" presStyleIdx="0" presStyleCnt="1" custScaleX="66380" custScaleY="59823" custLinFactNeighborX="-1382" custLinFactNeighborY="-268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ECDB629E-A74A-44B4-B26B-21C3A9433A27}" type="pres">
      <dgm:prSet presAssocID="{34E7E79E-EFC9-4556-8CE9-D87559BE076F}" presName="titleText1" presStyleLbl="fgAcc0" presStyleIdx="0" presStyleCnt="1" custScaleX="40417" custScaleY="62384" custLinFactNeighborX="8205" custLinFactNeighborY="-5470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AEB7C91C-01D1-4DCC-BCC2-62A4F17FBBB0}" type="pres">
      <dgm:prSet presAssocID="{34E7E79E-EFC9-4556-8CE9-D87559BE076F}" presName="rootConnector1" presStyleLbl="node1" presStyleIdx="0" presStyleCnt="3"/>
      <dgm:spPr/>
      <dgm:t>
        <a:bodyPr/>
        <a:lstStyle/>
        <a:p>
          <a:endParaRPr lang="en-ZA"/>
        </a:p>
      </dgm:t>
    </dgm:pt>
    <dgm:pt modelId="{8EBC8F81-A51B-45F8-AEB2-48AA211157AA}" type="pres">
      <dgm:prSet presAssocID="{34E7E79E-EFC9-4556-8CE9-D87559BE076F}" presName="hierChild2" presStyleCnt="0"/>
      <dgm:spPr/>
    </dgm:pt>
    <dgm:pt modelId="{C584D4C7-A1EC-4BA1-96AB-D343B5DC0026}" type="pres">
      <dgm:prSet presAssocID="{A8FDE38A-AB7B-4BD2-95DE-832953E9355A}" presName="Name37" presStyleLbl="parChTrans1D2" presStyleIdx="0" presStyleCnt="3"/>
      <dgm:spPr/>
      <dgm:t>
        <a:bodyPr/>
        <a:lstStyle/>
        <a:p>
          <a:endParaRPr lang="en-ZA"/>
        </a:p>
      </dgm:t>
    </dgm:pt>
    <dgm:pt modelId="{547E96F2-78CB-4E9B-96E7-1B2CC61050D2}" type="pres">
      <dgm:prSet presAssocID="{6D6CF328-CDCE-4470-B59D-978805A042B2}" presName="hierRoot2" presStyleCnt="0">
        <dgm:presLayoutVars>
          <dgm:hierBranch val="init"/>
        </dgm:presLayoutVars>
      </dgm:prSet>
      <dgm:spPr/>
    </dgm:pt>
    <dgm:pt modelId="{A3C88DBA-8BF5-4267-8062-76895F205F11}" type="pres">
      <dgm:prSet presAssocID="{6D6CF328-CDCE-4470-B59D-978805A042B2}" presName="rootComposite" presStyleCnt="0"/>
      <dgm:spPr/>
    </dgm:pt>
    <dgm:pt modelId="{BD167608-E0AC-4E58-AB73-F1882751638F}" type="pres">
      <dgm:prSet presAssocID="{6D6CF328-CDCE-4470-B59D-978805A042B2}" presName="rootText" presStyleLbl="node1" presStyleIdx="0" presStyleCnt="3" custScaleX="51407" custScaleY="53260" custLinFactNeighborX="-5775" custLinFactNeighborY="1486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D94829-215C-463A-8B23-41BAD7718991}" type="pres">
      <dgm:prSet presAssocID="{6D6CF328-CDCE-4470-B59D-978805A042B2}" presName="titleText2" presStyleLbl="fgAcc1" presStyleIdx="0" presStyleCnt="3" custScaleX="47280" custScaleY="55034" custLinFactNeighborX="-11484" custLinFactNeighborY="-1948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2B58E4A0-EB6C-407C-8288-37E013B300DA}" type="pres">
      <dgm:prSet presAssocID="{6D6CF328-CDCE-4470-B59D-978805A042B2}" presName="rootConnector" presStyleLbl="node2" presStyleIdx="0" presStyleCnt="0"/>
      <dgm:spPr/>
      <dgm:t>
        <a:bodyPr/>
        <a:lstStyle/>
        <a:p>
          <a:endParaRPr lang="en-ZA"/>
        </a:p>
      </dgm:t>
    </dgm:pt>
    <dgm:pt modelId="{5457E5B1-1A1D-4FA1-9EF9-935842D2E56E}" type="pres">
      <dgm:prSet presAssocID="{6D6CF328-CDCE-4470-B59D-978805A042B2}" presName="hierChild4" presStyleCnt="0"/>
      <dgm:spPr/>
    </dgm:pt>
    <dgm:pt modelId="{92FFF8C7-0E12-4AA5-BC50-CC4861C60006}" type="pres">
      <dgm:prSet presAssocID="{6D6CF328-CDCE-4470-B59D-978805A042B2}" presName="hierChild5" presStyleCnt="0"/>
      <dgm:spPr/>
    </dgm:pt>
    <dgm:pt modelId="{18E575AB-E4DC-40C9-98F0-8C95D5542014}" type="pres">
      <dgm:prSet presAssocID="{945082D0-7584-4DE4-ABC5-A5A1261DA2D1}" presName="Name37" presStyleLbl="parChTrans1D2" presStyleIdx="1" presStyleCnt="3"/>
      <dgm:spPr/>
      <dgm:t>
        <a:bodyPr/>
        <a:lstStyle/>
        <a:p>
          <a:endParaRPr lang="en-ZA"/>
        </a:p>
      </dgm:t>
    </dgm:pt>
    <dgm:pt modelId="{4B4CED7B-5A78-4202-9352-7E4AC3D95724}" type="pres">
      <dgm:prSet presAssocID="{DEE9D847-AA47-4C38-A469-82E6A2B851D0}" presName="hierRoot2" presStyleCnt="0">
        <dgm:presLayoutVars>
          <dgm:hierBranch val="init"/>
        </dgm:presLayoutVars>
      </dgm:prSet>
      <dgm:spPr/>
    </dgm:pt>
    <dgm:pt modelId="{85B5F736-4330-4B14-866B-8D157D43F486}" type="pres">
      <dgm:prSet presAssocID="{DEE9D847-AA47-4C38-A469-82E6A2B851D0}" presName="rootComposite" presStyleCnt="0"/>
      <dgm:spPr/>
    </dgm:pt>
    <dgm:pt modelId="{E4D11CB0-9B55-41FD-A164-38C083344BE0}" type="pres">
      <dgm:prSet presAssocID="{DEE9D847-AA47-4C38-A469-82E6A2B851D0}" presName="rootText" presStyleLbl="node1" presStyleIdx="1" presStyleCnt="3" custScaleX="52507" custScaleY="51280" custLinFactNeighborX="2227" custLinFactNeighborY="1486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B495467D-5525-4CFA-8B7E-42B316F2B75A}" type="pres">
      <dgm:prSet presAssocID="{DEE9D847-AA47-4C38-A469-82E6A2B851D0}" presName="titleText2" presStyleLbl="fgAcc1" presStyleIdx="1" presStyleCnt="3" custScaleX="45684" custScaleY="56228" custLinFactNeighborX="-2725" custLinFactNeighborY="-1591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3F36B65-5F31-48B5-AA8A-A012A3BABFE5}" type="pres">
      <dgm:prSet presAssocID="{DEE9D847-AA47-4C38-A469-82E6A2B851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6FCE8711-E2E7-489D-B0AC-EBA8A56DF877}" type="pres">
      <dgm:prSet presAssocID="{DEE9D847-AA47-4C38-A469-82E6A2B851D0}" presName="hierChild4" presStyleCnt="0"/>
      <dgm:spPr/>
    </dgm:pt>
    <dgm:pt modelId="{0C47E33F-017A-4FC8-BA72-EEB5B7E6C9E9}" type="pres">
      <dgm:prSet presAssocID="{DEE9D847-AA47-4C38-A469-82E6A2B851D0}" presName="hierChild5" presStyleCnt="0"/>
      <dgm:spPr/>
    </dgm:pt>
    <dgm:pt modelId="{8CEBF081-97AB-42C0-8E9A-7CF6C1B8981B}" type="pres">
      <dgm:prSet presAssocID="{41D2DE55-6EB6-4E84-8B71-FF397E8FA9BE}" presName="Name37" presStyleLbl="parChTrans1D2" presStyleIdx="2" presStyleCnt="3"/>
      <dgm:spPr/>
      <dgm:t>
        <a:bodyPr/>
        <a:lstStyle/>
        <a:p>
          <a:endParaRPr lang="en-ZA"/>
        </a:p>
      </dgm:t>
    </dgm:pt>
    <dgm:pt modelId="{41CB85E0-2462-49B4-A6B5-12F48AC0B18C}" type="pres">
      <dgm:prSet presAssocID="{F5E5A33B-F91A-475B-A9BE-7DA07E14284E}" presName="hierRoot2" presStyleCnt="0">
        <dgm:presLayoutVars>
          <dgm:hierBranch val="init"/>
        </dgm:presLayoutVars>
      </dgm:prSet>
      <dgm:spPr/>
    </dgm:pt>
    <dgm:pt modelId="{93D5C9F6-CDAC-4F21-A6D1-3328122F0FEF}" type="pres">
      <dgm:prSet presAssocID="{F5E5A33B-F91A-475B-A9BE-7DA07E14284E}" presName="rootComposite" presStyleCnt="0"/>
      <dgm:spPr/>
    </dgm:pt>
    <dgm:pt modelId="{4ACA9970-1928-438D-B192-27B31C62F0E9}" type="pres">
      <dgm:prSet presAssocID="{F5E5A33B-F91A-475B-A9BE-7DA07E14284E}" presName="rootText" presStyleLbl="node1" presStyleIdx="2" presStyleCnt="3" custScaleX="50414" custScaleY="52863" custLinFactNeighborX="13118" custLinFactNeighborY="1486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8B410447-70EA-4752-8E57-8CD764181C74}" type="pres">
      <dgm:prSet presAssocID="{F5E5A33B-F91A-475B-A9BE-7DA07E14284E}" presName="titleText2" presStyleLbl="fgAcc1" presStyleIdx="2" presStyleCnt="3" custScaleX="46041" custScaleY="54672" custLinFactNeighborX="8060" custLinFactNeighborY="-1907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791BB6B-4B68-4081-8FC1-50B018DA4C70}" type="pres">
      <dgm:prSet presAssocID="{F5E5A33B-F91A-475B-A9BE-7DA07E14284E}" presName="rootConnector" presStyleLbl="node2" presStyleIdx="0" presStyleCnt="0"/>
      <dgm:spPr/>
      <dgm:t>
        <a:bodyPr/>
        <a:lstStyle/>
        <a:p>
          <a:endParaRPr lang="en-ZA"/>
        </a:p>
      </dgm:t>
    </dgm:pt>
    <dgm:pt modelId="{1CAA6720-46C5-420A-8D8A-E66766031C21}" type="pres">
      <dgm:prSet presAssocID="{F5E5A33B-F91A-475B-A9BE-7DA07E14284E}" presName="hierChild4" presStyleCnt="0"/>
      <dgm:spPr/>
    </dgm:pt>
    <dgm:pt modelId="{8E8B55EE-1E33-4AF0-8D1A-CDA08ACE13A6}" type="pres">
      <dgm:prSet presAssocID="{F5E5A33B-F91A-475B-A9BE-7DA07E14284E}" presName="hierChild5" presStyleCnt="0"/>
      <dgm:spPr/>
    </dgm:pt>
    <dgm:pt modelId="{BBDDA3D5-CF02-4995-8A38-F4474C5BD43A}" type="pres">
      <dgm:prSet presAssocID="{34E7E79E-EFC9-4556-8CE9-D87559BE076F}" presName="hierChild3" presStyleCnt="0"/>
      <dgm:spPr/>
    </dgm:pt>
  </dgm:ptLst>
  <dgm:cxnLst>
    <dgm:cxn modelId="{99DF0147-1558-48C9-BABB-B07F6F45202A}" type="presOf" srcId="{43200D27-22D2-4A54-A677-CA83228AA4E6}" destId="{AB11D980-98BA-4A54-A947-2E59A17098F4}" srcOrd="0" destOrd="0" presId="urn:microsoft.com/office/officeart/2008/layout/NameandTitleOrganizationalChart"/>
    <dgm:cxn modelId="{5C89F4AC-0CAF-415A-ADD2-1F33567CD01B}" type="presOf" srcId="{DE270B64-05B3-4F4C-81B6-A109727CB989}" destId="{ECDB629E-A74A-44B4-B26B-21C3A9433A27}" srcOrd="0" destOrd="0" presId="urn:microsoft.com/office/officeart/2008/layout/NameandTitleOrganizationalChart"/>
    <dgm:cxn modelId="{36048B89-436B-4422-B021-4B671DA6099C}" type="presOf" srcId="{41D2DE55-6EB6-4E84-8B71-FF397E8FA9BE}" destId="{8CEBF081-97AB-42C0-8E9A-7CF6C1B8981B}" srcOrd="0" destOrd="0" presId="urn:microsoft.com/office/officeart/2008/layout/NameandTitleOrganizationalChart"/>
    <dgm:cxn modelId="{71D685FB-1ED9-4622-9D16-8A61A645BF86}" type="presOf" srcId="{5A6B660E-9C0F-4CE4-BDB4-1128D86CC5F9}" destId="{20D94829-215C-463A-8B23-41BAD7718991}" srcOrd="0" destOrd="0" presId="urn:microsoft.com/office/officeart/2008/layout/NameandTitleOrganizationalChart"/>
    <dgm:cxn modelId="{1A59344D-636F-4417-A466-D959BF5EE5C1}" srcId="{34E7E79E-EFC9-4556-8CE9-D87559BE076F}" destId="{6D6CF328-CDCE-4470-B59D-978805A042B2}" srcOrd="0" destOrd="0" parTransId="{A8FDE38A-AB7B-4BD2-95DE-832953E9355A}" sibTransId="{5A6B660E-9C0F-4CE4-BDB4-1128D86CC5F9}"/>
    <dgm:cxn modelId="{23CA2591-F800-416B-9430-E2C5258107EB}" type="presOf" srcId="{34E7E79E-EFC9-4556-8CE9-D87559BE076F}" destId="{6C1CD386-8AD2-4F4A-9264-85F3C5D4F4B0}" srcOrd="0" destOrd="0" presId="urn:microsoft.com/office/officeart/2008/layout/NameandTitleOrganizationalChart"/>
    <dgm:cxn modelId="{C79DCB22-69EE-4344-8684-519ADD2DEB02}" type="presOf" srcId="{DEE9D847-AA47-4C38-A469-82E6A2B851D0}" destId="{E4D11CB0-9B55-41FD-A164-38C083344BE0}" srcOrd="0" destOrd="0" presId="urn:microsoft.com/office/officeart/2008/layout/NameandTitleOrganizationalChart"/>
    <dgm:cxn modelId="{6E432834-182D-43E3-A574-215B904B8244}" type="presOf" srcId="{8F648BE6-EBA0-42E0-99FC-0591145F3EB9}" destId="{8B410447-70EA-4752-8E57-8CD764181C74}" srcOrd="0" destOrd="0" presId="urn:microsoft.com/office/officeart/2008/layout/NameandTitleOrganizationalChart"/>
    <dgm:cxn modelId="{7AFE9C39-7AEB-4FCB-9828-942D8DC8DD41}" srcId="{43200D27-22D2-4A54-A677-CA83228AA4E6}" destId="{34E7E79E-EFC9-4556-8CE9-D87559BE076F}" srcOrd="0" destOrd="0" parTransId="{54AE5A98-4354-4D20-BA1D-31D3AB1C8782}" sibTransId="{DE270B64-05B3-4F4C-81B6-A109727CB989}"/>
    <dgm:cxn modelId="{202CE30F-4BA5-4234-A94B-97AB003C4577}" type="presOf" srcId="{6D6CF328-CDCE-4470-B59D-978805A042B2}" destId="{BD167608-E0AC-4E58-AB73-F1882751638F}" srcOrd="0" destOrd="0" presId="urn:microsoft.com/office/officeart/2008/layout/NameandTitleOrganizationalChart"/>
    <dgm:cxn modelId="{FC60E595-166B-48B4-9E76-2EE5590E8448}" type="presOf" srcId="{F5E5A33B-F91A-475B-A9BE-7DA07E14284E}" destId="{9791BB6B-4B68-4081-8FC1-50B018DA4C70}" srcOrd="1" destOrd="0" presId="urn:microsoft.com/office/officeart/2008/layout/NameandTitleOrganizationalChart"/>
    <dgm:cxn modelId="{91B4FD20-B6A2-46D9-8F73-7565EC9D58CB}" srcId="{34E7E79E-EFC9-4556-8CE9-D87559BE076F}" destId="{DEE9D847-AA47-4C38-A469-82E6A2B851D0}" srcOrd="1" destOrd="0" parTransId="{945082D0-7584-4DE4-ABC5-A5A1261DA2D1}" sibTransId="{74020275-1D4F-44AB-8AE3-A707BD4C575B}"/>
    <dgm:cxn modelId="{4C367906-B5CF-4B68-8DA5-C9C202FD7A3C}" type="presOf" srcId="{74020275-1D4F-44AB-8AE3-A707BD4C575B}" destId="{B495467D-5525-4CFA-8B7E-42B316F2B75A}" srcOrd="0" destOrd="0" presId="urn:microsoft.com/office/officeart/2008/layout/NameandTitleOrganizationalChart"/>
    <dgm:cxn modelId="{8F0C42F4-A164-4675-A1A0-8EDBFF5EB297}" type="presOf" srcId="{34E7E79E-EFC9-4556-8CE9-D87559BE076F}" destId="{AEB7C91C-01D1-4DCC-BCC2-62A4F17FBBB0}" srcOrd="1" destOrd="0" presId="urn:microsoft.com/office/officeart/2008/layout/NameandTitleOrganizationalChart"/>
    <dgm:cxn modelId="{D9FC58BA-91DC-4C74-83BD-C2296F9E692C}" type="presOf" srcId="{DEE9D847-AA47-4C38-A469-82E6A2B851D0}" destId="{E3F36B65-5F31-48B5-AA8A-A012A3BABFE5}" srcOrd="1" destOrd="0" presId="urn:microsoft.com/office/officeart/2008/layout/NameandTitleOrganizationalChart"/>
    <dgm:cxn modelId="{9B6315ED-D5FB-4DA7-975F-3D534FFE008A}" type="presOf" srcId="{A8FDE38A-AB7B-4BD2-95DE-832953E9355A}" destId="{C584D4C7-A1EC-4BA1-96AB-D343B5DC0026}" srcOrd="0" destOrd="0" presId="urn:microsoft.com/office/officeart/2008/layout/NameandTitleOrganizationalChart"/>
    <dgm:cxn modelId="{5110C2B5-7D73-4D50-9A6D-74D756024534}" type="presOf" srcId="{945082D0-7584-4DE4-ABC5-A5A1261DA2D1}" destId="{18E575AB-E4DC-40C9-98F0-8C95D5542014}" srcOrd="0" destOrd="0" presId="urn:microsoft.com/office/officeart/2008/layout/NameandTitleOrganizationalChart"/>
    <dgm:cxn modelId="{D86D9EDF-9AB3-434C-9AC6-5024D83DF143}" type="presOf" srcId="{6D6CF328-CDCE-4470-B59D-978805A042B2}" destId="{2B58E4A0-EB6C-407C-8288-37E013B300DA}" srcOrd="1" destOrd="0" presId="urn:microsoft.com/office/officeart/2008/layout/NameandTitleOrganizationalChart"/>
    <dgm:cxn modelId="{8D298C57-00DF-4A0A-8592-11815650E091}" type="presOf" srcId="{F5E5A33B-F91A-475B-A9BE-7DA07E14284E}" destId="{4ACA9970-1928-438D-B192-27B31C62F0E9}" srcOrd="0" destOrd="0" presId="urn:microsoft.com/office/officeart/2008/layout/NameandTitleOrganizationalChart"/>
    <dgm:cxn modelId="{3C06B1F8-D4BB-427C-9329-F52D64F8DC6B}" srcId="{34E7E79E-EFC9-4556-8CE9-D87559BE076F}" destId="{F5E5A33B-F91A-475B-A9BE-7DA07E14284E}" srcOrd="2" destOrd="0" parTransId="{41D2DE55-6EB6-4E84-8B71-FF397E8FA9BE}" sibTransId="{8F648BE6-EBA0-42E0-99FC-0591145F3EB9}"/>
    <dgm:cxn modelId="{32EA18D4-9A98-4E95-B495-F710F2368EAD}" type="presParOf" srcId="{AB11D980-98BA-4A54-A947-2E59A17098F4}" destId="{37F05C43-24FA-4AC0-84C4-227A371CF40D}" srcOrd="0" destOrd="0" presId="urn:microsoft.com/office/officeart/2008/layout/NameandTitleOrganizationalChart"/>
    <dgm:cxn modelId="{5C30D3D6-87B7-4FCF-8846-178472168457}" type="presParOf" srcId="{37F05C43-24FA-4AC0-84C4-227A371CF40D}" destId="{B9625A64-3169-45D9-89E6-0377AB7C904C}" srcOrd="0" destOrd="0" presId="urn:microsoft.com/office/officeart/2008/layout/NameandTitleOrganizationalChart"/>
    <dgm:cxn modelId="{F8E23D72-36AC-4212-8D29-BDE610FC8E27}" type="presParOf" srcId="{B9625A64-3169-45D9-89E6-0377AB7C904C}" destId="{6C1CD386-8AD2-4F4A-9264-85F3C5D4F4B0}" srcOrd="0" destOrd="0" presId="urn:microsoft.com/office/officeart/2008/layout/NameandTitleOrganizationalChart"/>
    <dgm:cxn modelId="{B5E379A5-42C3-4776-B8B3-363282C449E4}" type="presParOf" srcId="{B9625A64-3169-45D9-89E6-0377AB7C904C}" destId="{ECDB629E-A74A-44B4-B26B-21C3A9433A27}" srcOrd="1" destOrd="0" presId="urn:microsoft.com/office/officeart/2008/layout/NameandTitleOrganizationalChart"/>
    <dgm:cxn modelId="{789B0157-A21A-4E27-871E-900E468113FE}" type="presParOf" srcId="{B9625A64-3169-45D9-89E6-0377AB7C904C}" destId="{AEB7C91C-01D1-4DCC-BCC2-62A4F17FBBB0}" srcOrd="2" destOrd="0" presId="urn:microsoft.com/office/officeart/2008/layout/NameandTitleOrganizationalChart"/>
    <dgm:cxn modelId="{AB4B618F-92D6-4B30-9492-AED88B232C73}" type="presParOf" srcId="{37F05C43-24FA-4AC0-84C4-227A371CF40D}" destId="{8EBC8F81-A51B-45F8-AEB2-48AA211157AA}" srcOrd="1" destOrd="0" presId="urn:microsoft.com/office/officeart/2008/layout/NameandTitleOrganizationalChart"/>
    <dgm:cxn modelId="{00567CE3-A635-4D67-BC6B-4309B0DAA7CB}" type="presParOf" srcId="{8EBC8F81-A51B-45F8-AEB2-48AA211157AA}" destId="{C584D4C7-A1EC-4BA1-96AB-D343B5DC0026}" srcOrd="0" destOrd="0" presId="urn:microsoft.com/office/officeart/2008/layout/NameandTitleOrganizationalChart"/>
    <dgm:cxn modelId="{21399625-C1D6-4ED3-A588-F04BE300AB94}" type="presParOf" srcId="{8EBC8F81-A51B-45F8-AEB2-48AA211157AA}" destId="{547E96F2-78CB-4E9B-96E7-1B2CC61050D2}" srcOrd="1" destOrd="0" presId="urn:microsoft.com/office/officeart/2008/layout/NameandTitleOrganizationalChart"/>
    <dgm:cxn modelId="{88458470-52EF-400C-8B74-41EF49A53443}" type="presParOf" srcId="{547E96F2-78CB-4E9B-96E7-1B2CC61050D2}" destId="{A3C88DBA-8BF5-4267-8062-76895F205F11}" srcOrd="0" destOrd="0" presId="urn:microsoft.com/office/officeart/2008/layout/NameandTitleOrganizationalChart"/>
    <dgm:cxn modelId="{7E5FA223-2092-46BF-9AA2-3DAE24BACD30}" type="presParOf" srcId="{A3C88DBA-8BF5-4267-8062-76895F205F11}" destId="{BD167608-E0AC-4E58-AB73-F1882751638F}" srcOrd="0" destOrd="0" presId="urn:microsoft.com/office/officeart/2008/layout/NameandTitleOrganizationalChart"/>
    <dgm:cxn modelId="{A4A15EC0-31CC-4B4F-98FD-44BAF11D8E0C}" type="presParOf" srcId="{A3C88DBA-8BF5-4267-8062-76895F205F11}" destId="{20D94829-215C-463A-8B23-41BAD7718991}" srcOrd="1" destOrd="0" presId="urn:microsoft.com/office/officeart/2008/layout/NameandTitleOrganizationalChart"/>
    <dgm:cxn modelId="{AC34E2F5-9B2B-4EDD-8775-F63DB95FE485}" type="presParOf" srcId="{A3C88DBA-8BF5-4267-8062-76895F205F11}" destId="{2B58E4A0-EB6C-407C-8288-37E013B300DA}" srcOrd="2" destOrd="0" presId="urn:microsoft.com/office/officeart/2008/layout/NameandTitleOrganizationalChart"/>
    <dgm:cxn modelId="{66432784-3756-4C1B-B596-B5199D031667}" type="presParOf" srcId="{547E96F2-78CB-4E9B-96E7-1B2CC61050D2}" destId="{5457E5B1-1A1D-4FA1-9EF9-935842D2E56E}" srcOrd="1" destOrd="0" presId="urn:microsoft.com/office/officeart/2008/layout/NameandTitleOrganizationalChart"/>
    <dgm:cxn modelId="{DCCE474A-5856-4892-8DFC-FA174C5707C8}" type="presParOf" srcId="{547E96F2-78CB-4E9B-96E7-1B2CC61050D2}" destId="{92FFF8C7-0E12-4AA5-BC50-CC4861C60006}" srcOrd="2" destOrd="0" presId="urn:microsoft.com/office/officeart/2008/layout/NameandTitleOrganizationalChart"/>
    <dgm:cxn modelId="{8C458205-C5B1-4D8D-9191-7CA50BFA7622}" type="presParOf" srcId="{8EBC8F81-A51B-45F8-AEB2-48AA211157AA}" destId="{18E575AB-E4DC-40C9-98F0-8C95D5542014}" srcOrd="2" destOrd="0" presId="urn:microsoft.com/office/officeart/2008/layout/NameandTitleOrganizationalChart"/>
    <dgm:cxn modelId="{8D5AC0E5-94F9-40B9-8A1C-52CDEC786E6C}" type="presParOf" srcId="{8EBC8F81-A51B-45F8-AEB2-48AA211157AA}" destId="{4B4CED7B-5A78-4202-9352-7E4AC3D95724}" srcOrd="3" destOrd="0" presId="urn:microsoft.com/office/officeart/2008/layout/NameandTitleOrganizationalChart"/>
    <dgm:cxn modelId="{D0CF54A9-C143-4B6D-8E4F-9692B093FAA7}" type="presParOf" srcId="{4B4CED7B-5A78-4202-9352-7E4AC3D95724}" destId="{85B5F736-4330-4B14-866B-8D157D43F486}" srcOrd="0" destOrd="0" presId="urn:microsoft.com/office/officeart/2008/layout/NameandTitleOrganizationalChart"/>
    <dgm:cxn modelId="{05605140-8BAC-4585-B4D3-71C0B310A83E}" type="presParOf" srcId="{85B5F736-4330-4B14-866B-8D157D43F486}" destId="{E4D11CB0-9B55-41FD-A164-38C083344BE0}" srcOrd="0" destOrd="0" presId="urn:microsoft.com/office/officeart/2008/layout/NameandTitleOrganizationalChart"/>
    <dgm:cxn modelId="{0193DF3C-7190-4415-8A45-C5E9E952352B}" type="presParOf" srcId="{85B5F736-4330-4B14-866B-8D157D43F486}" destId="{B495467D-5525-4CFA-8B7E-42B316F2B75A}" srcOrd="1" destOrd="0" presId="urn:microsoft.com/office/officeart/2008/layout/NameandTitleOrganizationalChart"/>
    <dgm:cxn modelId="{4F5ABAAE-D78B-4D70-8D7A-624C81E0548D}" type="presParOf" srcId="{85B5F736-4330-4B14-866B-8D157D43F486}" destId="{E3F36B65-5F31-48B5-AA8A-A012A3BABFE5}" srcOrd="2" destOrd="0" presId="urn:microsoft.com/office/officeart/2008/layout/NameandTitleOrganizationalChart"/>
    <dgm:cxn modelId="{51D8BDD4-5F2D-479D-8BA5-C697A2857084}" type="presParOf" srcId="{4B4CED7B-5A78-4202-9352-7E4AC3D95724}" destId="{6FCE8711-E2E7-489D-B0AC-EBA8A56DF877}" srcOrd="1" destOrd="0" presId="urn:microsoft.com/office/officeart/2008/layout/NameandTitleOrganizationalChart"/>
    <dgm:cxn modelId="{7EB4BA5E-0CAA-420F-8B6A-369877CC077F}" type="presParOf" srcId="{4B4CED7B-5A78-4202-9352-7E4AC3D95724}" destId="{0C47E33F-017A-4FC8-BA72-EEB5B7E6C9E9}" srcOrd="2" destOrd="0" presId="urn:microsoft.com/office/officeart/2008/layout/NameandTitleOrganizationalChart"/>
    <dgm:cxn modelId="{8BA072A1-630A-42E6-B657-84EDC76AA3FF}" type="presParOf" srcId="{8EBC8F81-A51B-45F8-AEB2-48AA211157AA}" destId="{8CEBF081-97AB-42C0-8E9A-7CF6C1B8981B}" srcOrd="4" destOrd="0" presId="urn:microsoft.com/office/officeart/2008/layout/NameandTitleOrganizationalChart"/>
    <dgm:cxn modelId="{36762BCF-CF11-44A6-AE9C-0B297A9116E2}" type="presParOf" srcId="{8EBC8F81-A51B-45F8-AEB2-48AA211157AA}" destId="{41CB85E0-2462-49B4-A6B5-12F48AC0B18C}" srcOrd="5" destOrd="0" presId="urn:microsoft.com/office/officeart/2008/layout/NameandTitleOrganizationalChart"/>
    <dgm:cxn modelId="{38B1CE77-A67B-4DFC-9E68-A506967899E3}" type="presParOf" srcId="{41CB85E0-2462-49B4-A6B5-12F48AC0B18C}" destId="{93D5C9F6-CDAC-4F21-A6D1-3328122F0FEF}" srcOrd="0" destOrd="0" presId="urn:microsoft.com/office/officeart/2008/layout/NameandTitleOrganizationalChart"/>
    <dgm:cxn modelId="{6A985856-0653-4F68-A320-64E39AC40240}" type="presParOf" srcId="{93D5C9F6-CDAC-4F21-A6D1-3328122F0FEF}" destId="{4ACA9970-1928-438D-B192-27B31C62F0E9}" srcOrd="0" destOrd="0" presId="urn:microsoft.com/office/officeart/2008/layout/NameandTitleOrganizationalChart"/>
    <dgm:cxn modelId="{E75F47A4-456C-420B-A3CC-1FFC4315C441}" type="presParOf" srcId="{93D5C9F6-CDAC-4F21-A6D1-3328122F0FEF}" destId="{8B410447-70EA-4752-8E57-8CD764181C74}" srcOrd="1" destOrd="0" presId="urn:microsoft.com/office/officeart/2008/layout/NameandTitleOrganizationalChart"/>
    <dgm:cxn modelId="{B6ED32D8-40C2-4E4F-9D49-79EE523C5B88}" type="presParOf" srcId="{93D5C9F6-CDAC-4F21-A6D1-3328122F0FEF}" destId="{9791BB6B-4B68-4081-8FC1-50B018DA4C70}" srcOrd="2" destOrd="0" presId="urn:microsoft.com/office/officeart/2008/layout/NameandTitleOrganizationalChart"/>
    <dgm:cxn modelId="{CCEF6841-A11A-4D28-957C-5A035825408D}" type="presParOf" srcId="{41CB85E0-2462-49B4-A6B5-12F48AC0B18C}" destId="{1CAA6720-46C5-420A-8D8A-E66766031C21}" srcOrd="1" destOrd="0" presId="urn:microsoft.com/office/officeart/2008/layout/NameandTitleOrganizationalChart"/>
    <dgm:cxn modelId="{898E5824-99B4-4817-BFFF-DBBC70D54B99}" type="presParOf" srcId="{41CB85E0-2462-49B4-A6B5-12F48AC0B18C}" destId="{8E8B55EE-1E33-4AF0-8D1A-CDA08ACE13A6}" srcOrd="2" destOrd="0" presId="urn:microsoft.com/office/officeart/2008/layout/NameandTitleOrganizationalChart"/>
    <dgm:cxn modelId="{8E84CCA9-FD4F-4E9F-89DE-55C7DB804897}" type="presParOf" srcId="{37F05C43-24FA-4AC0-84C4-227A371CF40D}" destId="{BBDDA3D5-CF02-4995-8A38-F4474C5BD4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3200D27-22D2-4A54-A677-CA83228AA4E6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4E7E79E-EFC9-4556-8CE9-D87559BE076F}">
      <dgm:prSet phldrT="[Text]" custT="1"/>
      <dgm:spPr/>
      <dgm:t>
        <a:bodyPr/>
        <a:lstStyle/>
        <a:p>
          <a:r>
            <a:rPr lang="en-ZA" sz="1400" b="1" dirty="0" smtClean="0"/>
            <a:t>Solid Waste: </a:t>
          </a:r>
        </a:p>
        <a:p>
          <a:r>
            <a:rPr lang="en-ZA" sz="1400" b="1" dirty="0" err="1" smtClean="0"/>
            <a:t>Marquard</a:t>
          </a:r>
          <a:endParaRPr lang="en-ZA" sz="1400" b="1" dirty="0"/>
        </a:p>
      </dgm:t>
    </dgm:pt>
    <dgm:pt modelId="{54AE5A98-4354-4D20-BA1D-31D3AB1C8782}" type="parTrans" cxnId="{7AFE9C39-7AEB-4FCB-9828-942D8DC8DD41}">
      <dgm:prSet/>
      <dgm:spPr/>
      <dgm:t>
        <a:bodyPr/>
        <a:lstStyle/>
        <a:p>
          <a:endParaRPr lang="en-ZA"/>
        </a:p>
      </dgm:t>
    </dgm:pt>
    <dgm:pt modelId="{DE270B64-05B3-4F4C-81B6-A109727CB989}" type="sibTrans" cxnId="{7AFE9C39-7AEB-4FCB-9828-942D8DC8DD41}">
      <dgm:prSet custT="1"/>
      <dgm:spPr/>
      <dgm:t>
        <a:bodyPr/>
        <a:lstStyle/>
        <a:p>
          <a:pPr algn="ctr"/>
          <a:r>
            <a:rPr lang="en-ZA" sz="1100" b="1" dirty="0" smtClean="0"/>
            <a:t>Superintendent</a:t>
          </a:r>
          <a:endParaRPr lang="en-ZA" sz="1100" b="1" dirty="0"/>
        </a:p>
      </dgm:t>
    </dgm:pt>
    <dgm:pt modelId="{6D6CF328-CDCE-4470-B59D-978805A042B2}">
      <dgm:prSet phldrT="[Text]" custT="1"/>
      <dgm:spPr/>
      <dgm:t>
        <a:bodyPr/>
        <a:lstStyle/>
        <a:p>
          <a:r>
            <a:rPr lang="en-ZA" sz="1200" b="1" dirty="0" smtClean="0"/>
            <a:t>Public &amp; Street Cleaning</a:t>
          </a:r>
          <a:endParaRPr lang="en-ZA" sz="1200" b="1" dirty="0"/>
        </a:p>
      </dgm:t>
    </dgm:pt>
    <dgm:pt modelId="{A8FDE38A-AB7B-4BD2-95DE-832953E9355A}" type="parTrans" cxnId="{1A59344D-636F-4417-A466-D959BF5EE5C1}">
      <dgm:prSet/>
      <dgm:spPr/>
      <dgm:t>
        <a:bodyPr/>
        <a:lstStyle/>
        <a:p>
          <a:endParaRPr lang="en-ZA"/>
        </a:p>
      </dgm:t>
    </dgm:pt>
    <dgm:pt modelId="{5A6B660E-9C0F-4CE4-BDB4-1128D86CC5F9}" type="sibTrans" cxnId="{1A59344D-636F-4417-A466-D959BF5EE5C1}">
      <dgm:prSet custT="1"/>
      <dgm:spPr/>
      <dgm:t>
        <a:bodyPr/>
        <a:lstStyle/>
        <a:p>
          <a:pPr algn="ctr"/>
          <a:r>
            <a:rPr lang="en-ZA" sz="1100" b="1" dirty="0" smtClean="0"/>
            <a:t>Team Leader</a:t>
          </a:r>
          <a:endParaRPr lang="en-ZA" sz="1100" b="1" dirty="0"/>
        </a:p>
      </dgm:t>
    </dgm:pt>
    <dgm:pt modelId="{DEE9D847-AA47-4C38-A469-82E6A2B851D0}">
      <dgm:prSet phldrT="[Text]" custT="1"/>
      <dgm:spPr/>
      <dgm:t>
        <a:bodyPr/>
        <a:lstStyle/>
        <a:p>
          <a:r>
            <a:rPr lang="en-ZA" sz="1200" b="1" dirty="0" smtClean="0"/>
            <a:t>Refuse Collection</a:t>
          </a:r>
          <a:endParaRPr lang="en-ZA" sz="1200" b="1" dirty="0"/>
        </a:p>
      </dgm:t>
    </dgm:pt>
    <dgm:pt modelId="{945082D0-7584-4DE4-ABC5-A5A1261DA2D1}" type="parTrans" cxnId="{91B4FD20-B6A2-46D9-8F73-7565EC9D58CB}">
      <dgm:prSet/>
      <dgm:spPr/>
      <dgm:t>
        <a:bodyPr/>
        <a:lstStyle/>
        <a:p>
          <a:endParaRPr lang="en-ZA"/>
        </a:p>
      </dgm:t>
    </dgm:pt>
    <dgm:pt modelId="{74020275-1D4F-44AB-8AE3-A707BD4C575B}" type="sibTrans" cxnId="{91B4FD20-B6A2-46D9-8F73-7565EC9D58CB}">
      <dgm:prSet custT="1"/>
      <dgm:spPr/>
      <dgm:t>
        <a:bodyPr/>
        <a:lstStyle/>
        <a:p>
          <a:pPr algn="ctr"/>
          <a:r>
            <a:rPr lang="en-ZA" sz="1100" b="1" dirty="0" smtClean="0"/>
            <a:t>Team Leader</a:t>
          </a:r>
          <a:endParaRPr lang="en-ZA" sz="1100" b="1" dirty="0"/>
        </a:p>
      </dgm:t>
    </dgm:pt>
    <dgm:pt modelId="{F5E5A33B-F91A-475B-A9BE-7DA07E14284E}">
      <dgm:prSet phldrT="[Text]" custT="1"/>
      <dgm:spPr/>
      <dgm:t>
        <a:bodyPr/>
        <a:lstStyle/>
        <a:p>
          <a:r>
            <a:rPr lang="en-ZA" sz="1200" b="1" dirty="0" smtClean="0"/>
            <a:t>Refuse Collection</a:t>
          </a:r>
          <a:endParaRPr lang="en-ZA" sz="1200" b="1" dirty="0"/>
        </a:p>
      </dgm:t>
    </dgm:pt>
    <dgm:pt modelId="{41D2DE55-6EB6-4E84-8B71-FF397E8FA9BE}" type="parTrans" cxnId="{3C06B1F8-D4BB-427C-9329-F52D64F8DC6B}">
      <dgm:prSet/>
      <dgm:spPr/>
      <dgm:t>
        <a:bodyPr/>
        <a:lstStyle/>
        <a:p>
          <a:endParaRPr lang="en-ZA"/>
        </a:p>
      </dgm:t>
    </dgm:pt>
    <dgm:pt modelId="{8F648BE6-EBA0-42E0-99FC-0591145F3EB9}" type="sibTrans" cxnId="{3C06B1F8-D4BB-427C-9329-F52D64F8DC6B}">
      <dgm:prSet custT="1"/>
      <dgm:spPr/>
      <dgm:t>
        <a:bodyPr/>
        <a:lstStyle/>
        <a:p>
          <a:pPr algn="ctr"/>
          <a:r>
            <a:rPr lang="en-ZA" sz="1100" b="1" dirty="0" smtClean="0"/>
            <a:t>Team Leader</a:t>
          </a:r>
          <a:endParaRPr lang="en-ZA" sz="1100" b="1" dirty="0"/>
        </a:p>
      </dgm:t>
    </dgm:pt>
    <dgm:pt modelId="{AB11D980-98BA-4A54-A947-2E59A17098F4}" type="pres">
      <dgm:prSet presAssocID="{43200D27-22D2-4A54-A677-CA83228AA4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37F05C43-24FA-4AC0-84C4-227A371CF40D}" type="pres">
      <dgm:prSet presAssocID="{34E7E79E-EFC9-4556-8CE9-D87559BE076F}" presName="hierRoot1" presStyleCnt="0">
        <dgm:presLayoutVars>
          <dgm:hierBranch val="init"/>
        </dgm:presLayoutVars>
      </dgm:prSet>
      <dgm:spPr/>
    </dgm:pt>
    <dgm:pt modelId="{B9625A64-3169-45D9-89E6-0377AB7C904C}" type="pres">
      <dgm:prSet presAssocID="{34E7E79E-EFC9-4556-8CE9-D87559BE076F}" presName="rootComposite1" presStyleCnt="0"/>
      <dgm:spPr/>
    </dgm:pt>
    <dgm:pt modelId="{6C1CD386-8AD2-4F4A-9264-85F3C5D4F4B0}" type="pres">
      <dgm:prSet presAssocID="{34E7E79E-EFC9-4556-8CE9-D87559BE076F}" presName="rootText1" presStyleLbl="node0" presStyleIdx="0" presStyleCnt="1" custScaleX="66380" custScaleY="59823" custLinFactNeighborX="-1382" custLinFactNeighborY="-268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ECDB629E-A74A-44B4-B26B-21C3A9433A27}" type="pres">
      <dgm:prSet presAssocID="{34E7E79E-EFC9-4556-8CE9-D87559BE076F}" presName="titleText1" presStyleLbl="fgAcc0" presStyleIdx="0" presStyleCnt="1" custScaleX="40417" custScaleY="62384" custLinFactNeighborX="8205" custLinFactNeighborY="-5470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AEB7C91C-01D1-4DCC-BCC2-62A4F17FBBB0}" type="pres">
      <dgm:prSet presAssocID="{34E7E79E-EFC9-4556-8CE9-D87559BE076F}" presName="rootConnector1" presStyleLbl="node1" presStyleIdx="0" presStyleCnt="3"/>
      <dgm:spPr/>
      <dgm:t>
        <a:bodyPr/>
        <a:lstStyle/>
        <a:p>
          <a:endParaRPr lang="en-ZA"/>
        </a:p>
      </dgm:t>
    </dgm:pt>
    <dgm:pt modelId="{8EBC8F81-A51B-45F8-AEB2-48AA211157AA}" type="pres">
      <dgm:prSet presAssocID="{34E7E79E-EFC9-4556-8CE9-D87559BE076F}" presName="hierChild2" presStyleCnt="0"/>
      <dgm:spPr/>
    </dgm:pt>
    <dgm:pt modelId="{C584D4C7-A1EC-4BA1-96AB-D343B5DC0026}" type="pres">
      <dgm:prSet presAssocID="{A8FDE38A-AB7B-4BD2-95DE-832953E9355A}" presName="Name37" presStyleLbl="parChTrans1D2" presStyleIdx="0" presStyleCnt="3"/>
      <dgm:spPr/>
      <dgm:t>
        <a:bodyPr/>
        <a:lstStyle/>
        <a:p>
          <a:endParaRPr lang="en-ZA"/>
        </a:p>
      </dgm:t>
    </dgm:pt>
    <dgm:pt modelId="{547E96F2-78CB-4E9B-96E7-1B2CC61050D2}" type="pres">
      <dgm:prSet presAssocID="{6D6CF328-CDCE-4470-B59D-978805A042B2}" presName="hierRoot2" presStyleCnt="0">
        <dgm:presLayoutVars>
          <dgm:hierBranch val="init"/>
        </dgm:presLayoutVars>
      </dgm:prSet>
      <dgm:spPr/>
    </dgm:pt>
    <dgm:pt modelId="{A3C88DBA-8BF5-4267-8062-76895F205F11}" type="pres">
      <dgm:prSet presAssocID="{6D6CF328-CDCE-4470-B59D-978805A042B2}" presName="rootComposite" presStyleCnt="0"/>
      <dgm:spPr/>
    </dgm:pt>
    <dgm:pt modelId="{BD167608-E0AC-4E58-AB73-F1882751638F}" type="pres">
      <dgm:prSet presAssocID="{6D6CF328-CDCE-4470-B59D-978805A042B2}" presName="rootText" presStyleLbl="node1" presStyleIdx="0" presStyleCnt="3" custScaleX="51407" custScaleY="53260" custLinFactNeighborX="-5775" custLinFactNeighborY="1486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D94829-215C-463A-8B23-41BAD7718991}" type="pres">
      <dgm:prSet presAssocID="{6D6CF328-CDCE-4470-B59D-978805A042B2}" presName="titleText2" presStyleLbl="fgAcc1" presStyleIdx="0" presStyleCnt="3" custScaleX="47280" custScaleY="55034" custLinFactNeighborX="-11484" custLinFactNeighborY="-1948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2B58E4A0-EB6C-407C-8288-37E013B300DA}" type="pres">
      <dgm:prSet presAssocID="{6D6CF328-CDCE-4470-B59D-978805A042B2}" presName="rootConnector" presStyleLbl="node2" presStyleIdx="0" presStyleCnt="0"/>
      <dgm:spPr/>
      <dgm:t>
        <a:bodyPr/>
        <a:lstStyle/>
        <a:p>
          <a:endParaRPr lang="en-ZA"/>
        </a:p>
      </dgm:t>
    </dgm:pt>
    <dgm:pt modelId="{5457E5B1-1A1D-4FA1-9EF9-935842D2E56E}" type="pres">
      <dgm:prSet presAssocID="{6D6CF328-CDCE-4470-B59D-978805A042B2}" presName="hierChild4" presStyleCnt="0"/>
      <dgm:spPr/>
    </dgm:pt>
    <dgm:pt modelId="{92FFF8C7-0E12-4AA5-BC50-CC4861C60006}" type="pres">
      <dgm:prSet presAssocID="{6D6CF328-CDCE-4470-B59D-978805A042B2}" presName="hierChild5" presStyleCnt="0"/>
      <dgm:spPr/>
    </dgm:pt>
    <dgm:pt modelId="{18E575AB-E4DC-40C9-98F0-8C95D5542014}" type="pres">
      <dgm:prSet presAssocID="{945082D0-7584-4DE4-ABC5-A5A1261DA2D1}" presName="Name37" presStyleLbl="parChTrans1D2" presStyleIdx="1" presStyleCnt="3"/>
      <dgm:spPr/>
      <dgm:t>
        <a:bodyPr/>
        <a:lstStyle/>
        <a:p>
          <a:endParaRPr lang="en-ZA"/>
        </a:p>
      </dgm:t>
    </dgm:pt>
    <dgm:pt modelId="{4B4CED7B-5A78-4202-9352-7E4AC3D95724}" type="pres">
      <dgm:prSet presAssocID="{DEE9D847-AA47-4C38-A469-82E6A2B851D0}" presName="hierRoot2" presStyleCnt="0">
        <dgm:presLayoutVars>
          <dgm:hierBranch val="init"/>
        </dgm:presLayoutVars>
      </dgm:prSet>
      <dgm:spPr/>
    </dgm:pt>
    <dgm:pt modelId="{85B5F736-4330-4B14-866B-8D157D43F486}" type="pres">
      <dgm:prSet presAssocID="{DEE9D847-AA47-4C38-A469-82E6A2B851D0}" presName="rootComposite" presStyleCnt="0"/>
      <dgm:spPr/>
    </dgm:pt>
    <dgm:pt modelId="{E4D11CB0-9B55-41FD-A164-38C083344BE0}" type="pres">
      <dgm:prSet presAssocID="{DEE9D847-AA47-4C38-A469-82E6A2B851D0}" presName="rootText" presStyleLbl="node1" presStyleIdx="1" presStyleCnt="3" custScaleX="52507" custScaleY="51280" custLinFactNeighborX="2227" custLinFactNeighborY="1486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B495467D-5525-4CFA-8B7E-42B316F2B75A}" type="pres">
      <dgm:prSet presAssocID="{DEE9D847-AA47-4C38-A469-82E6A2B851D0}" presName="titleText2" presStyleLbl="fgAcc1" presStyleIdx="1" presStyleCnt="3" custScaleX="45684" custScaleY="56228" custLinFactNeighborX="-2725" custLinFactNeighborY="-1591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3F36B65-5F31-48B5-AA8A-A012A3BABFE5}" type="pres">
      <dgm:prSet presAssocID="{DEE9D847-AA47-4C38-A469-82E6A2B851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6FCE8711-E2E7-489D-B0AC-EBA8A56DF877}" type="pres">
      <dgm:prSet presAssocID="{DEE9D847-AA47-4C38-A469-82E6A2B851D0}" presName="hierChild4" presStyleCnt="0"/>
      <dgm:spPr/>
    </dgm:pt>
    <dgm:pt modelId="{0C47E33F-017A-4FC8-BA72-EEB5B7E6C9E9}" type="pres">
      <dgm:prSet presAssocID="{DEE9D847-AA47-4C38-A469-82E6A2B851D0}" presName="hierChild5" presStyleCnt="0"/>
      <dgm:spPr/>
    </dgm:pt>
    <dgm:pt modelId="{8CEBF081-97AB-42C0-8E9A-7CF6C1B8981B}" type="pres">
      <dgm:prSet presAssocID="{41D2DE55-6EB6-4E84-8B71-FF397E8FA9BE}" presName="Name37" presStyleLbl="parChTrans1D2" presStyleIdx="2" presStyleCnt="3"/>
      <dgm:spPr/>
      <dgm:t>
        <a:bodyPr/>
        <a:lstStyle/>
        <a:p>
          <a:endParaRPr lang="en-ZA"/>
        </a:p>
      </dgm:t>
    </dgm:pt>
    <dgm:pt modelId="{41CB85E0-2462-49B4-A6B5-12F48AC0B18C}" type="pres">
      <dgm:prSet presAssocID="{F5E5A33B-F91A-475B-A9BE-7DA07E14284E}" presName="hierRoot2" presStyleCnt="0">
        <dgm:presLayoutVars>
          <dgm:hierBranch val="init"/>
        </dgm:presLayoutVars>
      </dgm:prSet>
      <dgm:spPr/>
    </dgm:pt>
    <dgm:pt modelId="{93D5C9F6-CDAC-4F21-A6D1-3328122F0FEF}" type="pres">
      <dgm:prSet presAssocID="{F5E5A33B-F91A-475B-A9BE-7DA07E14284E}" presName="rootComposite" presStyleCnt="0"/>
      <dgm:spPr/>
    </dgm:pt>
    <dgm:pt modelId="{4ACA9970-1928-438D-B192-27B31C62F0E9}" type="pres">
      <dgm:prSet presAssocID="{F5E5A33B-F91A-475B-A9BE-7DA07E14284E}" presName="rootText" presStyleLbl="node1" presStyleIdx="2" presStyleCnt="3" custScaleX="50414" custScaleY="52863" custLinFactNeighborX="13118" custLinFactNeighborY="1486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8B410447-70EA-4752-8E57-8CD764181C74}" type="pres">
      <dgm:prSet presAssocID="{F5E5A33B-F91A-475B-A9BE-7DA07E14284E}" presName="titleText2" presStyleLbl="fgAcc1" presStyleIdx="2" presStyleCnt="3" custScaleX="46041" custScaleY="54672" custLinFactNeighborX="8060" custLinFactNeighborY="-1907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791BB6B-4B68-4081-8FC1-50B018DA4C70}" type="pres">
      <dgm:prSet presAssocID="{F5E5A33B-F91A-475B-A9BE-7DA07E14284E}" presName="rootConnector" presStyleLbl="node2" presStyleIdx="0" presStyleCnt="0"/>
      <dgm:spPr/>
      <dgm:t>
        <a:bodyPr/>
        <a:lstStyle/>
        <a:p>
          <a:endParaRPr lang="en-ZA"/>
        </a:p>
      </dgm:t>
    </dgm:pt>
    <dgm:pt modelId="{1CAA6720-46C5-420A-8D8A-E66766031C21}" type="pres">
      <dgm:prSet presAssocID="{F5E5A33B-F91A-475B-A9BE-7DA07E14284E}" presName="hierChild4" presStyleCnt="0"/>
      <dgm:spPr/>
    </dgm:pt>
    <dgm:pt modelId="{8E8B55EE-1E33-4AF0-8D1A-CDA08ACE13A6}" type="pres">
      <dgm:prSet presAssocID="{F5E5A33B-F91A-475B-A9BE-7DA07E14284E}" presName="hierChild5" presStyleCnt="0"/>
      <dgm:spPr/>
    </dgm:pt>
    <dgm:pt modelId="{BBDDA3D5-CF02-4995-8A38-F4474C5BD43A}" type="pres">
      <dgm:prSet presAssocID="{34E7E79E-EFC9-4556-8CE9-D87559BE076F}" presName="hierChild3" presStyleCnt="0"/>
      <dgm:spPr/>
    </dgm:pt>
  </dgm:ptLst>
  <dgm:cxnLst>
    <dgm:cxn modelId="{91B4FD20-B6A2-46D9-8F73-7565EC9D58CB}" srcId="{34E7E79E-EFC9-4556-8CE9-D87559BE076F}" destId="{DEE9D847-AA47-4C38-A469-82E6A2B851D0}" srcOrd="1" destOrd="0" parTransId="{945082D0-7584-4DE4-ABC5-A5A1261DA2D1}" sibTransId="{74020275-1D4F-44AB-8AE3-A707BD4C575B}"/>
    <dgm:cxn modelId="{B6C55623-90A6-49C3-BF55-DEC71620BF91}" type="presOf" srcId="{5A6B660E-9C0F-4CE4-BDB4-1128D86CC5F9}" destId="{20D94829-215C-463A-8B23-41BAD7718991}" srcOrd="0" destOrd="0" presId="urn:microsoft.com/office/officeart/2008/layout/NameandTitleOrganizationalChart"/>
    <dgm:cxn modelId="{F720E893-DD97-4A59-8BB5-59EA9A92E88C}" type="presOf" srcId="{41D2DE55-6EB6-4E84-8B71-FF397E8FA9BE}" destId="{8CEBF081-97AB-42C0-8E9A-7CF6C1B8981B}" srcOrd="0" destOrd="0" presId="urn:microsoft.com/office/officeart/2008/layout/NameandTitleOrganizationalChart"/>
    <dgm:cxn modelId="{6E71DE44-9FAF-413F-BF42-AAB53A89AA73}" type="presOf" srcId="{945082D0-7584-4DE4-ABC5-A5A1261DA2D1}" destId="{18E575AB-E4DC-40C9-98F0-8C95D5542014}" srcOrd="0" destOrd="0" presId="urn:microsoft.com/office/officeart/2008/layout/NameandTitleOrganizationalChart"/>
    <dgm:cxn modelId="{29831E7B-3F1A-4F22-8706-9C6A81497657}" type="presOf" srcId="{A8FDE38A-AB7B-4BD2-95DE-832953E9355A}" destId="{C584D4C7-A1EC-4BA1-96AB-D343B5DC0026}" srcOrd="0" destOrd="0" presId="urn:microsoft.com/office/officeart/2008/layout/NameandTitleOrganizationalChart"/>
    <dgm:cxn modelId="{480D56DE-670E-4F20-865A-306E7DAA2E82}" type="presOf" srcId="{43200D27-22D2-4A54-A677-CA83228AA4E6}" destId="{AB11D980-98BA-4A54-A947-2E59A17098F4}" srcOrd="0" destOrd="0" presId="urn:microsoft.com/office/officeart/2008/layout/NameandTitleOrganizationalChart"/>
    <dgm:cxn modelId="{7AFE9C39-7AEB-4FCB-9828-942D8DC8DD41}" srcId="{43200D27-22D2-4A54-A677-CA83228AA4E6}" destId="{34E7E79E-EFC9-4556-8CE9-D87559BE076F}" srcOrd="0" destOrd="0" parTransId="{54AE5A98-4354-4D20-BA1D-31D3AB1C8782}" sibTransId="{DE270B64-05B3-4F4C-81B6-A109727CB989}"/>
    <dgm:cxn modelId="{587EE420-253A-4ABF-93E3-BF5D2F3AEE4D}" type="presOf" srcId="{F5E5A33B-F91A-475B-A9BE-7DA07E14284E}" destId="{4ACA9970-1928-438D-B192-27B31C62F0E9}" srcOrd="0" destOrd="0" presId="urn:microsoft.com/office/officeart/2008/layout/NameandTitleOrganizationalChart"/>
    <dgm:cxn modelId="{673A6344-A3B2-4FBC-89A5-FE025F954583}" type="presOf" srcId="{34E7E79E-EFC9-4556-8CE9-D87559BE076F}" destId="{AEB7C91C-01D1-4DCC-BCC2-62A4F17FBBB0}" srcOrd="1" destOrd="0" presId="urn:microsoft.com/office/officeart/2008/layout/NameandTitleOrganizationalChart"/>
    <dgm:cxn modelId="{112DAEED-9D1F-4FD5-898E-7291B1741DB0}" type="presOf" srcId="{34E7E79E-EFC9-4556-8CE9-D87559BE076F}" destId="{6C1CD386-8AD2-4F4A-9264-85F3C5D4F4B0}" srcOrd="0" destOrd="0" presId="urn:microsoft.com/office/officeart/2008/layout/NameandTitleOrganizationalChart"/>
    <dgm:cxn modelId="{3C06B1F8-D4BB-427C-9329-F52D64F8DC6B}" srcId="{34E7E79E-EFC9-4556-8CE9-D87559BE076F}" destId="{F5E5A33B-F91A-475B-A9BE-7DA07E14284E}" srcOrd="2" destOrd="0" parTransId="{41D2DE55-6EB6-4E84-8B71-FF397E8FA9BE}" sibTransId="{8F648BE6-EBA0-42E0-99FC-0591145F3EB9}"/>
    <dgm:cxn modelId="{6554C020-BAF9-4232-BBE8-EDA85B470BF7}" type="presOf" srcId="{6D6CF328-CDCE-4470-B59D-978805A042B2}" destId="{2B58E4A0-EB6C-407C-8288-37E013B300DA}" srcOrd="1" destOrd="0" presId="urn:microsoft.com/office/officeart/2008/layout/NameandTitleOrganizationalChart"/>
    <dgm:cxn modelId="{1A59344D-636F-4417-A466-D959BF5EE5C1}" srcId="{34E7E79E-EFC9-4556-8CE9-D87559BE076F}" destId="{6D6CF328-CDCE-4470-B59D-978805A042B2}" srcOrd="0" destOrd="0" parTransId="{A8FDE38A-AB7B-4BD2-95DE-832953E9355A}" sibTransId="{5A6B660E-9C0F-4CE4-BDB4-1128D86CC5F9}"/>
    <dgm:cxn modelId="{3D0586BB-E2B0-456C-81C9-52BFD76E75FF}" type="presOf" srcId="{F5E5A33B-F91A-475B-A9BE-7DA07E14284E}" destId="{9791BB6B-4B68-4081-8FC1-50B018DA4C70}" srcOrd="1" destOrd="0" presId="urn:microsoft.com/office/officeart/2008/layout/NameandTitleOrganizationalChart"/>
    <dgm:cxn modelId="{F7086E75-F852-46F0-AA69-C1BA53E80CE1}" type="presOf" srcId="{DEE9D847-AA47-4C38-A469-82E6A2B851D0}" destId="{E3F36B65-5F31-48B5-AA8A-A012A3BABFE5}" srcOrd="1" destOrd="0" presId="urn:microsoft.com/office/officeart/2008/layout/NameandTitleOrganizationalChart"/>
    <dgm:cxn modelId="{01074165-654D-493D-8EA3-5D8F66E637B9}" type="presOf" srcId="{74020275-1D4F-44AB-8AE3-A707BD4C575B}" destId="{B495467D-5525-4CFA-8B7E-42B316F2B75A}" srcOrd="0" destOrd="0" presId="urn:microsoft.com/office/officeart/2008/layout/NameandTitleOrganizationalChart"/>
    <dgm:cxn modelId="{086A3CBD-32C9-4828-BE07-A6DFA962D393}" type="presOf" srcId="{DE270B64-05B3-4F4C-81B6-A109727CB989}" destId="{ECDB629E-A74A-44B4-B26B-21C3A9433A27}" srcOrd="0" destOrd="0" presId="urn:microsoft.com/office/officeart/2008/layout/NameandTitleOrganizationalChart"/>
    <dgm:cxn modelId="{1070E8A5-4584-4FC6-B999-E2A3E5B64214}" type="presOf" srcId="{DEE9D847-AA47-4C38-A469-82E6A2B851D0}" destId="{E4D11CB0-9B55-41FD-A164-38C083344BE0}" srcOrd="0" destOrd="0" presId="urn:microsoft.com/office/officeart/2008/layout/NameandTitleOrganizationalChart"/>
    <dgm:cxn modelId="{F1530332-39F2-4A1D-B2FA-3EB189A6C868}" type="presOf" srcId="{8F648BE6-EBA0-42E0-99FC-0591145F3EB9}" destId="{8B410447-70EA-4752-8E57-8CD764181C74}" srcOrd="0" destOrd="0" presId="urn:microsoft.com/office/officeart/2008/layout/NameandTitleOrganizationalChart"/>
    <dgm:cxn modelId="{D2FBC22A-F8EA-4BF6-ACC8-17EF2B7571EF}" type="presOf" srcId="{6D6CF328-CDCE-4470-B59D-978805A042B2}" destId="{BD167608-E0AC-4E58-AB73-F1882751638F}" srcOrd="0" destOrd="0" presId="urn:microsoft.com/office/officeart/2008/layout/NameandTitleOrganizationalChart"/>
    <dgm:cxn modelId="{5F7ED713-1476-484A-910F-199B45FA4829}" type="presParOf" srcId="{AB11D980-98BA-4A54-A947-2E59A17098F4}" destId="{37F05C43-24FA-4AC0-84C4-227A371CF40D}" srcOrd="0" destOrd="0" presId="urn:microsoft.com/office/officeart/2008/layout/NameandTitleOrganizationalChart"/>
    <dgm:cxn modelId="{C1A0406A-27A7-47C6-8C93-6B4EBDCC7BF1}" type="presParOf" srcId="{37F05C43-24FA-4AC0-84C4-227A371CF40D}" destId="{B9625A64-3169-45D9-89E6-0377AB7C904C}" srcOrd="0" destOrd="0" presId="urn:microsoft.com/office/officeart/2008/layout/NameandTitleOrganizationalChart"/>
    <dgm:cxn modelId="{8D3BDE6D-2A9F-412D-B835-25F02465174E}" type="presParOf" srcId="{B9625A64-3169-45D9-89E6-0377AB7C904C}" destId="{6C1CD386-8AD2-4F4A-9264-85F3C5D4F4B0}" srcOrd="0" destOrd="0" presId="urn:microsoft.com/office/officeart/2008/layout/NameandTitleOrganizationalChart"/>
    <dgm:cxn modelId="{75C05E98-357C-430B-A132-41E89709E5DE}" type="presParOf" srcId="{B9625A64-3169-45D9-89E6-0377AB7C904C}" destId="{ECDB629E-A74A-44B4-B26B-21C3A9433A27}" srcOrd="1" destOrd="0" presId="urn:microsoft.com/office/officeart/2008/layout/NameandTitleOrganizationalChart"/>
    <dgm:cxn modelId="{CB6D55FD-DC94-4B69-A59E-61A3727FA3E3}" type="presParOf" srcId="{B9625A64-3169-45D9-89E6-0377AB7C904C}" destId="{AEB7C91C-01D1-4DCC-BCC2-62A4F17FBBB0}" srcOrd="2" destOrd="0" presId="urn:microsoft.com/office/officeart/2008/layout/NameandTitleOrganizationalChart"/>
    <dgm:cxn modelId="{FF4A8D59-2C5E-472D-BE39-F0138111B6E9}" type="presParOf" srcId="{37F05C43-24FA-4AC0-84C4-227A371CF40D}" destId="{8EBC8F81-A51B-45F8-AEB2-48AA211157AA}" srcOrd="1" destOrd="0" presId="urn:microsoft.com/office/officeart/2008/layout/NameandTitleOrganizationalChart"/>
    <dgm:cxn modelId="{C7A0E52C-E84D-4784-AAD9-C269A9C5AF48}" type="presParOf" srcId="{8EBC8F81-A51B-45F8-AEB2-48AA211157AA}" destId="{C584D4C7-A1EC-4BA1-96AB-D343B5DC0026}" srcOrd="0" destOrd="0" presId="urn:microsoft.com/office/officeart/2008/layout/NameandTitleOrganizationalChart"/>
    <dgm:cxn modelId="{446CB1E8-3593-407B-B5BD-C70C1FE9E4EA}" type="presParOf" srcId="{8EBC8F81-A51B-45F8-AEB2-48AA211157AA}" destId="{547E96F2-78CB-4E9B-96E7-1B2CC61050D2}" srcOrd="1" destOrd="0" presId="urn:microsoft.com/office/officeart/2008/layout/NameandTitleOrganizationalChart"/>
    <dgm:cxn modelId="{88C49865-E107-47AF-858F-57D99183B979}" type="presParOf" srcId="{547E96F2-78CB-4E9B-96E7-1B2CC61050D2}" destId="{A3C88DBA-8BF5-4267-8062-76895F205F11}" srcOrd="0" destOrd="0" presId="urn:microsoft.com/office/officeart/2008/layout/NameandTitleOrganizationalChart"/>
    <dgm:cxn modelId="{225FC563-5043-4533-9244-4BFEF5870D23}" type="presParOf" srcId="{A3C88DBA-8BF5-4267-8062-76895F205F11}" destId="{BD167608-E0AC-4E58-AB73-F1882751638F}" srcOrd="0" destOrd="0" presId="urn:microsoft.com/office/officeart/2008/layout/NameandTitleOrganizationalChart"/>
    <dgm:cxn modelId="{CA9462F3-EEDE-47EB-92D2-0523EC804DA6}" type="presParOf" srcId="{A3C88DBA-8BF5-4267-8062-76895F205F11}" destId="{20D94829-215C-463A-8B23-41BAD7718991}" srcOrd="1" destOrd="0" presId="urn:microsoft.com/office/officeart/2008/layout/NameandTitleOrganizationalChart"/>
    <dgm:cxn modelId="{42E28235-A57D-4001-B30A-0BF21D770584}" type="presParOf" srcId="{A3C88DBA-8BF5-4267-8062-76895F205F11}" destId="{2B58E4A0-EB6C-407C-8288-37E013B300DA}" srcOrd="2" destOrd="0" presId="urn:microsoft.com/office/officeart/2008/layout/NameandTitleOrganizationalChart"/>
    <dgm:cxn modelId="{DC80F553-F685-497A-8230-0A094F5F8EAF}" type="presParOf" srcId="{547E96F2-78CB-4E9B-96E7-1B2CC61050D2}" destId="{5457E5B1-1A1D-4FA1-9EF9-935842D2E56E}" srcOrd="1" destOrd="0" presId="urn:microsoft.com/office/officeart/2008/layout/NameandTitleOrganizationalChart"/>
    <dgm:cxn modelId="{CCEF607A-DDA0-40AF-A873-46108232E100}" type="presParOf" srcId="{547E96F2-78CB-4E9B-96E7-1B2CC61050D2}" destId="{92FFF8C7-0E12-4AA5-BC50-CC4861C60006}" srcOrd="2" destOrd="0" presId="urn:microsoft.com/office/officeart/2008/layout/NameandTitleOrganizationalChart"/>
    <dgm:cxn modelId="{9CACCAC6-5C5A-415F-9E6E-7E019846D7C5}" type="presParOf" srcId="{8EBC8F81-A51B-45F8-AEB2-48AA211157AA}" destId="{18E575AB-E4DC-40C9-98F0-8C95D5542014}" srcOrd="2" destOrd="0" presId="urn:microsoft.com/office/officeart/2008/layout/NameandTitleOrganizationalChart"/>
    <dgm:cxn modelId="{FBC5818C-F66A-44FD-8763-2585ACCDC34C}" type="presParOf" srcId="{8EBC8F81-A51B-45F8-AEB2-48AA211157AA}" destId="{4B4CED7B-5A78-4202-9352-7E4AC3D95724}" srcOrd="3" destOrd="0" presId="urn:microsoft.com/office/officeart/2008/layout/NameandTitleOrganizationalChart"/>
    <dgm:cxn modelId="{17DEBCF9-5E19-4247-A568-2C922A5470CE}" type="presParOf" srcId="{4B4CED7B-5A78-4202-9352-7E4AC3D95724}" destId="{85B5F736-4330-4B14-866B-8D157D43F486}" srcOrd="0" destOrd="0" presId="urn:microsoft.com/office/officeart/2008/layout/NameandTitleOrganizationalChart"/>
    <dgm:cxn modelId="{6A5AA5FD-892A-45C4-83BA-17903270180C}" type="presParOf" srcId="{85B5F736-4330-4B14-866B-8D157D43F486}" destId="{E4D11CB0-9B55-41FD-A164-38C083344BE0}" srcOrd="0" destOrd="0" presId="urn:microsoft.com/office/officeart/2008/layout/NameandTitleOrganizationalChart"/>
    <dgm:cxn modelId="{17FA6949-259B-45D7-8202-809AC72E6C3F}" type="presParOf" srcId="{85B5F736-4330-4B14-866B-8D157D43F486}" destId="{B495467D-5525-4CFA-8B7E-42B316F2B75A}" srcOrd="1" destOrd="0" presId="urn:microsoft.com/office/officeart/2008/layout/NameandTitleOrganizationalChart"/>
    <dgm:cxn modelId="{11FAD8A2-034D-48E8-B4A0-13DF3BC2B503}" type="presParOf" srcId="{85B5F736-4330-4B14-866B-8D157D43F486}" destId="{E3F36B65-5F31-48B5-AA8A-A012A3BABFE5}" srcOrd="2" destOrd="0" presId="urn:microsoft.com/office/officeart/2008/layout/NameandTitleOrganizationalChart"/>
    <dgm:cxn modelId="{B900558A-942E-48B2-9ADA-66ECA058FE6A}" type="presParOf" srcId="{4B4CED7B-5A78-4202-9352-7E4AC3D95724}" destId="{6FCE8711-E2E7-489D-B0AC-EBA8A56DF877}" srcOrd="1" destOrd="0" presId="urn:microsoft.com/office/officeart/2008/layout/NameandTitleOrganizationalChart"/>
    <dgm:cxn modelId="{F88800F3-036C-4A45-8C24-379058370D61}" type="presParOf" srcId="{4B4CED7B-5A78-4202-9352-7E4AC3D95724}" destId="{0C47E33F-017A-4FC8-BA72-EEB5B7E6C9E9}" srcOrd="2" destOrd="0" presId="urn:microsoft.com/office/officeart/2008/layout/NameandTitleOrganizationalChart"/>
    <dgm:cxn modelId="{683498D0-E529-4893-A396-767024C4E136}" type="presParOf" srcId="{8EBC8F81-A51B-45F8-AEB2-48AA211157AA}" destId="{8CEBF081-97AB-42C0-8E9A-7CF6C1B8981B}" srcOrd="4" destOrd="0" presId="urn:microsoft.com/office/officeart/2008/layout/NameandTitleOrganizationalChart"/>
    <dgm:cxn modelId="{D3761FD8-11C6-417D-95A6-9270A6716019}" type="presParOf" srcId="{8EBC8F81-A51B-45F8-AEB2-48AA211157AA}" destId="{41CB85E0-2462-49B4-A6B5-12F48AC0B18C}" srcOrd="5" destOrd="0" presId="urn:microsoft.com/office/officeart/2008/layout/NameandTitleOrganizationalChart"/>
    <dgm:cxn modelId="{A29C9E03-8859-4A05-B400-2B10AB263C97}" type="presParOf" srcId="{41CB85E0-2462-49B4-A6B5-12F48AC0B18C}" destId="{93D5C9F6-CDAC-4F21-A6D1-3328122F0FEF}" srcOrd="0" destOrd="0" presId="urn:microsoft.com/office/officeart/2008/layout/NameandTitleOrganizationalChart"/>
    <dgm:cxn modelId="{D7759B16-F2CA-44D2-854E-2A8B6BD6D009}" type="presParOf" srcId="{93D5C9F6-CDAC-4F21-A6D1-3328122F0FEF}" destId="{4ACA9970-1928-438D-B192-27B31C62F0E9}" srcOrd="0" destOrd="0" presId="urn:microsoft.com/office/officeart/2008/layout/NameandTitleOrganizationalChart"/>
    <dgm:cxn modelId="{06C47B9B-7148-426E-8C78-56EEEDA40752}" type="presParOf" srcId="{93D5C9F6-CDAC-4F21-A6D1-3328122F0FEF}" destId="{8B410447-70EA-4752-8E57-8CD764181C74}" srcOrd="1" destOrd="0" presId="urn:microsoft.com/office/officeart/2008/layout/NameandTitleOrganizationalChart"/>
    <dgm:cxn modelId="{CBC11ED0-7C1C-4835-8986-0F2044FB7950}" type="presParOf" srcId="{93D5C9F6-CDAC-4F21-A6D1-3328122F0FEF}" destId="{9791BB6B-4B68-4081-8FC1-50B018DA4C70}" srcOrd="2" destOrd="0" presId="urn:microsoft.com/office/officeart/2008/layout/NameandTitleOrganizationalChart"/>
    <dgm:cxn modelId="{0DF593DE-A19E-4A21-9580-B0F92EB5E43E}" type="presParOf" srcId="{41CB85E0-2462-49B4-A6B5-12F48AC0B18C}" destId="{1CAA6720-46C5-420A-8D8A-E66766031C21}" srcOrd="1" destOrd="0" presId="urn:microsoft.com/office/officeart/2008/layout/NameandTitleOrganizationalChart"/>
    <dgm:cxn modelId="{8CCBA635-AB0A-487A-80B7-D1308878BA2B}" type="presParOf" srcId="{41CB85E0-2462-49B4-A6B5-12F48AC0B18C}" destId="{8E8B55EE-1E33-4AF0-8D1A-CDA08ACE13A6}" srcOrd="2" destOrd="0" presId="urn:microsoft.com/office/officeart/2008/layout/NameandTitleOrganizationalChart"/>
    <dgm:cxn modelId="{8E85497C-621C-463D-8DFC-837DE511CA4B}" type="presParOf" srcId="{37F05C43-24FA-4AC0-84C4-227A371CF40D}" destId="{BBDDA3D5-CF02-4995-8A38-F4474C5BD4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LED &amp; Tourism   </a:t>
          </a:r>
        </a:p>
        <a:p>
          <a:r>
            <a:rPr lang="en-ZA" sz="1400" b="1" dirty="0" smtClean="0"/>
            <a:t>Development</a:t>
          </a:r>
          <a:endParaRPr lang="en-ZA" sz="1400" b="1" dirty="0">
            <a:solidFill>
              <a:schemeClr val="tx1"/>
            </a:solidFill>
          </a:endParaRPr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Manager</a:t>
          </a:r>
          <a:endParaRPr lang="en-ZA" sz="11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000" b="1" dirty="0" smtClean="0"/>
            <a:t>1 x Admin Clerk</a:t>
          </a:r>
          <a:endParaRPr lang="en-ZA" sz="10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Local Economic Development</a:t>
          </a:r>
          <a:endParaRPr lang="en-ZA" sz="1200" b="1" dirty="0">
            <a:solidFill>
              <a:schemeClr val="tx1"/>
            </a:solidFill>
          </a:endParaRPr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l"/>
          <a:r>
            <a:rPr lang="en-ZA" sz="1100" b="1" dirty="0" smtClean="0"/>
            <a:t>1 x LED Officer</a:t>
          </a:r>
        </a:p>
        <a:p>
          <a:pPr algn="l"/>
          <a:r>
            <a:rPr lang="en-ZA" sz="1100" b="1" dirty="0" smtClean="0"/>
            <a:t>2 x LED Clerks </a:t>
          </a:r>
        </a:p>
        <a:p>
          <a:pPr algn="l"/>
          <a:r>
            <a:rPr lang="en-ZA" sz="1100" b="1" dirty="0" smtClean="0"/>
            <a:t>1 x Sports, Arts &amp; Culture  Officer</a:t>
          </a:r>
        </a:p>
        <a:p>
          <a:pPr algn="l"/>
          <a:r>
            <a:rPr lang="en-ZA" sz="1100" b="1" dirty="0" smtClean="0"/>
            <a:t>2 x Sports, Arts &amp; Culture Clerks</a:t>
          </a:r>
          <a:endParaRPr lang="en-ZA" sz="1100" b="1" dirty="0"/>
        </a:p>
      </dgm:t>
    </dgm:pt>
    <dgm:pt modelId="{C5E906C9-C274-4385-AF97-7CC56211A5D0}">
      <dgm:prSet custT="1"/>
      <dgm:spPr/>
      <dgm:t>
        <a:bodyPr/>
        <a:lstStyle/>
        <a:p>
          <a:r>
            <a:rPr lang="en-ZA" sz="1200" b="1" dirty="0" smtClean="0">
              <a:solidFill>
                <a:schemeClr val="tx1"/>
              </a:solidFill>
            </a:rPr>
            <a:t>Tourism Development</a:t>
          </a:r>
          <a:endParaRPr lang="en-ZA" sz="1200" b="1" dirty="0">
            <a:solidFill>
              <a:schemeClr val="tx1"/>
            </a:solidFill>
          </a:endParaRPr>
        </a:p>
      </dgm:t>
    </dgm:pt>
    <dgm:pt modelId="{817EB761-2CCF-4351-A096-0C35C3F8C891}" type="parTrans" cxnId="{200B6337-A94B-4773-A9F9-46FC11AA4076}">
      <dgm:prSet/>
      <dgm:spPr/>
      <dgm:t>
        <a:bodyPr/>
        <a:lstStyle/>
        <a:p>
          <a:endParaRPr lang="en-ZA"/>
        </a:p>
      </dgm:t>
    </dgm:pt>
    <dgm:pt modelId="{A1A40E75-8489-4C22-AF8E-5051AC588A94}" type="sibTrans" cxnId="{200B6337-A94B-4773-A9F9-46FC11AA4076}">
      <dgm:prSet custT="1"/>
      <dgm:spPr/>
      <dgm:t>
        <a:bodyPr/>
        <a:lstStyle/>
        <a:p>
          <a:pPr algn="l"/>
          <a:r>
            <a:rPr lang="en-ZA" sz="1100" b="1" dirty="0" smtClean="0"/>
            <a:t>1 x </a:t>
          </a:r>
          <a:r>
            <a:rPr lang="en-ZA" sz="1100" b="1" smtClean="0"/>
            <a:t>Tourism Officer </a:t>
          </a:r>
          <a:endParaRPr lang="en-ZA" sz="1100" b="1" dirty="0" smtClean="0"/>
        </a:p>
        <a:p>
          <a:pPr algn="l"/>
          <a:r>
            <a:rPr lang="en-ZA" sz="1100" b="1" dirty="0" smtClean="0"/>
            <a:t>2 x Tourism Clerks </a:t>
          </a:r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20445" custScaleY="104850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62302" custScaleY="86511" custLinFactNeighborX="29102" custLinFactNeighborY="1882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2" custScaleX="114302" custScaleY="99567" custLinFactNeighborX="-36513" custLinFactNeighborY="-3477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2" custScaleX="113496" custScaleY="284805" custLinFactNeighborX="-57237" custLinFactNeighborY="-2095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D4FD9735-1836-40CF-B7B5-24602CA1CFEA}" type="pres">
      <dgm:prSet presAssocID="{817EB761-2CCF-4351-A096-0C35C3F8C891}" presName="Name37" presStyleLbl="parChTrans1D2" presStyleIdx="1" presStyleCnt="3"/>
      <dgm:spPr/>
      <dgm:t>
        <a:bodyPr/>
        <a:lstStyle/>
        <a:p>
          <a:endParaRPr lang="en-ZA"/>
        </a:p>
      </dgm:t>
    </dgm:pt>
    <dgm:pt modelId="{60A5F4EC-EF06-49AE-9008-B12D08249076}" type="pres">
      <dgm:prSet presAssocID="{C5E906C9-C274-4385-AF97-7CC56211A5D0}" presName="hierRoot2" presStyleCnt="0">
        <dgm:presLayoutVars>
          <dgm:hierBranch val="init"/>
        </dgm:presLayoutVars>
      </dgm:prSet>
      <dgm:spPr/>
    </dgm:pt>
    <dgm:pt modelId="{FF08FF5E-2C05-4BF8-8FD1-46CC4C8AD50D}" type="pres">
      <dgm:prSet presAssocID="{C5E906C9-C274-4385-AF97-7CC56211A5D0}" presName="rootComposite" presStyleCnt="0"/>
      <dgm:spPr/>
    </dgm:pt>
    <dgm:pt modelId="{789F1E47-393D-4244-BD47-82FCB2441704}" type="pres">
      <dgm:prSet presAssocID="{C5E906C9-C274-4385-AF97-7CC56211A5D0}" presName="rootText" presStyleLbl="node1" presStyleIdx="1" presStyleCnt="2" custScaleX="115067" custLinFactNeighborX="45508" custLinFactNeighborY="-34777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91E67EF-9DEE-405B-9FF0-3C1607416D28}" type="pres">
      <dgm:prSet presAssocID="{C5E906C9-C274-4385-AF97-7CC56211A5D0}" presName="titleText2" presStyleLbl="fgAcc1" presStyleIdx="1" presStyleCnt="2" custScaleX="108586" custScaleY="179605" custLinFactNeighborX="35098" custLinFactNeighborY="-3882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5DE1655-379C-4D31-B5E2-77CECF581E16}" type="pres">
      <dgm:prSet presAssocID="{C5E906C9-C274-4385-AF97-7CC56211A5D0}" presName="rootConnector" presStyleLbl="node2" presStyleIdx="0" presStyleCnt="0"/>
      <dgm:spPr/>
      <dgm:t>
        <a:bodyPr/>
        <a:lstStyle/>
        <a:p>
          <a:endParaRPr lang="en-ZA"/>
        </a:p>
      </dgm:t>
    </dgm:pt>
    <dgm:pt modelId="{E31453FE-F8B6-4973-BBBC-3CDE450700C4}" type="pres">
      <dgm:prSet presAssocID="{C5E906C9-C274-4385-AF97-7CC56211A5D0}" presName="hierChild4" presStyleCnt="0"/>
      <dgm:spPr/>
    </dgm:pt>
    <dgm:pt modelId="{A3CF1611-084D-404E-B7E7-ED2DC8891D3B}" type="pres">
      <dgm:prSet presAssocID="{C5E906C9-C274-4385-AF97-7CC56211A5D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2" presStyleCnt="3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X="82181" custScaleY="57539" custLinFactNeighborX="-29052" custLinFactNeighborY="-3328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59034" custScaleY="71064" custLinFactY="-56912" custLinFactNeighborX="-23493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DEBF35DF-0D34-49DA-8CF3-DA66283391C9}" type="presOf" srcId="{817EB761-2CCF-4351-A096-0C35C3F8C891}" destId="{D4FD9735-1836-40CF-B7B5-24602CA1CFEA}" srcOrd="0" destOrd="0" presId="urn:microsoft.com/office/officeart/2008/layout/NameandTitleOrganizationalChart"/>
    <dgm:cxn modelId="{06380BCB-834A-40D5-9FCB-AF221A8293A8}" type="presOf" srcId="{50F1B284-CAFB-4997-BD8F-EAEC26B9589B}" destId="{79C3F380-4122-4B11-B588-A7ED5891A4A2}" srcOrd="0" destOrd="0" presId="urn:microsoft.com/office/officeart/2008/layout/NameandTitleOrganizationalChart"/>
    <dgm:cxn modelId="{295FF605-3BDB-467F-A8D1-09B0EE61A006}" type="presOf" srcId="{879DB2BF-A7AF-41C7-A913-81BD207A3CE1}" destId="{611A1E18-4525-4A8F-AAA6-BBCE55B216B7}" srcOrd="1" destOrd="0" presId="urn:microsoft.com/office/officeart/2008/layout/NameandTitleOrganizationalChart"/>
    <dgm:cxn modelId="{200B6337-A94B-4773-A9F9-46FC11AA4076}" srcId="{879DB2BF-A7AF-41C7-A913-81BD207A3CE1}" destId="{C5E906C9-C274-4385-AF97-7CC56211A5D0}" srcOrd="2" destOrd="0" parTransId="{817EB761-2CCF-4351-A096-0C35C3F8C891}" sibTransId="{A1A40E75-8489-4C22-AF8E-5051AC588A94}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6058DB25-926F-4FBE-A5A6-30994697F6DD}" type="presOf" srcId="{F4D6F330-0BC4-40AA-A853-D1609A2E80F1}" destId="{FB0EBF0F-E00D-4938-A3A7-A80C835D94FE}" srcOrd="0" destOrd="0" presId="urn:microsoft.com/office/officeart/2008/layout/NameandTitleOrganizationalChart"/>
    <dgm:cxn modelId="{48014949-1CCF-4354-9CA2-4A22231B3B14}" type="presOf" srcId="{EDA635C8-BC27-4E01-831D-7B6A7AFD832C}" destId="{B601E74C-3EE7-4660-A5BC-E5021C85E6EF}" srcOrd="0" destOrd="0" presId="urn:microsoft.com/office/officeart/2008/layout/NameandTitleOrganizationalChart"/>
    <dgm:cxn modelId="{3DB56CA5-615B-4DA8-A605-E679651EED0C}" type="presOf" srcId="{EA3744B9-4CB4-4522-A480-B2FF52FEA2E6}" destId="{20E1DEE7-E6A5-43FB-A42E-35A9D361FF20}" srcOrd="0" destOrd="0" presId="urn:microsoft.com/office/officeart/2008/layout/NameandTitleOrganizationalChart"/>
    <dgm:cxn modelId="{E4D04C00-ABBB-4FEC-93FB-A8822E82A9FB}" type="presOf" srcId="{F4D6F330-0BC4-40AA-A853-D1609A2E80F1}" destId="{9562F89B-7714-467D-B5D8-43717D1EAF0C}" srcOrd="1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B021D17A-495A-4B4D-9177-5C5ED29A0DCF}" type="presOf" srcId="{8EDB9CC8-76F9-440E-9283-7A55DCEBA384}" destId="{5D708B74-ACE9-453F-B044-635E9E7D4DD9}" srcOrd="0" destOrd="0" presId="urn:microsoft.com/office/officeart/2008/layout/NameandTitleOrganizationalChart"/>
    <dgm:cxn modelId="{AF89CC1B-91C1-481C-B62D-D032A8755E2A}" type="presOf" srcId="{A1A40E75-8489-4C22-AF8E-5051AC588A94}" destId="{491E67EF-9DEE-405B-9FF0-3C1607416D28}" srcOrd="0" destOrd="0" presId="urn:microsoft.com/office/officeart/2008/layout/NameandTitleOrganizationalChart"/>
    <dgm:cxn modelId="{14C08678-3559-4846-89D3-90B4DFC5CBE9}" type="presOf" srcId="{45A835DA-C53C-468C-B8BF-8905888A6084}" destId="{C6270E00-8E63-43FE-B98C-E76B101242CD}" srcOrd="0" destOrd="0" presId="urn:microsoft.com/office/officeart/2008/layout/NameandTitleOrganizationalChart"/>
    <dgm:cxn modelId="{2500EA4A-F4E5-4B59-87B6-22B8D748C3DB}" type="presOf" srcId="{C5E906C9-C274-4385-AF97-7CC56211A5D0}" destId="{789F1E47-393D-4244-BD47-82FCB2441704}" srcOrd="0" destOrd="0" presId="urn:microsoft.com/office/officeart/2008/layout/NameandTitleOrganizationalChart"/>
    <dgm:cxn modelId="{269F4251-890E-4559-A30F-FFA391C91590}" type="presOf" srcId="{24C7AEBF-9890-4106-9BB8-893A32703788}" destId="{CDF2B098-54AB-4A34-B209-A8B14D88A5CE}" srcOrd="0" destOrd="0" presId="urn:microsoft.com/office/officeart/2008/layout/NameandTitleOrganizationalChart"/>
    <dgm:cxn modelId="{E21BEE0E-8384-42A6-8DF8-F6C3EC3642DC}" type="presOf" srcId="{24C7AEBF-9890-4106-9BB8-893A32703788}" destId="{C730CC2F-7AC8-42E6-8484-8782D1EC8F5B}" srcOrd="1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CFE6FB0E-4DA4-4E82-B93B-FC534AFBA1AB}" type="presOf" srcId="{C5E906C9-C274-4385-AF97-7CC56211A5D0}" destId="{E5DE1655-379C-4D31-B5E2-77CECF581E16}" srcOrd="1" destOrd="0" presId="urn:microsoft.com/office/officeart/2008/layout/NameandTitleOrganizationalChart"/>
    <dgm:cxn modelId="{99902AE6-2AAA-4424-90F2-BBCF7B676649}" type="presOf" srcId="{879DB2BF-A7AF-41C7-A913-81BD207A3CE1}" destId="{9A2A635C-94C6-4F73-8CE1-DC1AF2485572}" srcOrd="0" destOrd="0" presId="urn:microsoft.com/office/officeart/2008/layout/NameandTitleOrganizationalChart"/>
    <dgm:cxn modelId="{EE507A63-6ECC-4A4B-98A8-0A6391212536}" type="presOf" srcId="{E26D0140-60A6-46A1-A65D-53CE88E16729}" destId="{1E1772F4-EFE4-47BD-9A1B-0DFDCE553D4E}" srcOrd="0" destOrd="0" presId="urn:microsoft.com/office/officeart/2008/layout/NameandTitleOrganizationalChart"/>
    <dgm:cxn modelId="{E2CFCBD7-EA69-4D7C-9349-A07D4AD711A4}" type="presParOf" srcId="{B601E74C-3EE7-4660-A5BC-E5021C85E6EF}" destId="{DBE5BE5E-BC47-40B9-B9EF-2D199C2B7485}" srcOrd="0" destOrd="0" presId="urn:microsoft.com/office/officeart/2008/layout/NameandTitleOrganizationalChart"/>
    <dgm:cxn modelId="{BB03ABA0-2657-416A-9D72-AFCE7927CBA1}" type="presParOf" srcId="{DBE5BE5E-BC47-40B9-B9EF-2D199C2B7485}" destId="{801185BB-B245-410E-98AB-4431D276F903}" srcOrd="0" destOrd="0" presId="urn:microsoft.com/office/officeart/2008/layout/NameandTitleOrganizationalChart"/>
    <dgm:cxn modelId="{E24FC3B7-6E40-4E40-A6F3-9B95EBE82143}" type="presParOf" srcId="{801185BB-B245-410E-98AB-4431D276F903}" destId="{9A2A635C-94C6-4F73-8CE1-DC1AF2485572}" srcOrd="0" destOrd="0" presId="urn:microsoft.com/office/officeart/2008/layout/NameandTitleOrganizationalChart"/>
    <dgm:cxn modelId="{CF43459D-73E1-4782-A2E5-B88A94362736}" type="presParOf" srcId="{801185BB-B245-410E-98AB-4431D276F903}" destId="{20E1DEE7-E6A5-43FB-A42E-35A9D361FF20}" srcOrd="1" destOrd="0" presId="urn:microsoft.com/office/officeart/2008/layout/NameandTitleOrganizationalChart"/>
    <dgm:cxn modelId="{968F2D2A-3516-4EFC-9033-6CD0CC6F4FEF}" type="presParOf" srcId="{801185BB-B245-410E-98AB-4431D276F903}" destId="{611A1E18-4525-4A8F-AAA6-BBCE55B216B7}" srcOrd="2" destOrd="0" presId="urn:microsoft.com/office/officeart/2008/layout/NameandTitleOrganizationalChart"/>
    <dgm:cxn modelId="{870FDB1A-AB87-411C-895F-7202EA7D9F33}" type="presParOf" srcId="{DBE5BE5E-BC47-40B9-B9EF-2D199C2B7485}" destId="{259A3D63-9961-4305-B5AD-A7557B55B39C}" srcOrd="1" destOrd="0" presId="urn:microsoft.com/office/officeart/2008/layout/NameandTitleOrganizationalChart"/>
    <dgm:cxn modelId="{805BBEC5-91B3-4747-B373-895296E62DB1}" type="presParOf" srcId="{259A3D63-9961-4305-B5AD-A7557B55B39C}" destId="{5D708B74-ACE9-453F-B044-635E9E7D4DD9}" srcOrd="0" destOrd="0" presId="urn:microsoft.com/office/officeart/2008/layout/NameandTitleOrganizationalChart"/>
    <dgm:cxn modelId="{05E0193C-5992-4B35-A498-BCAE1233C3B8}" type="presParOf" srcId="{259A3D63-9961-4305-B5AD-A7557B55B39C}" destId="{666FA93E-7F22-439D-9C17-F019BB023FD1}" srcOrd="1" destOrd="0" presId="urn:microsoft.com/office/officeart/2008/layout/NameandTitleOrganizationalChart"/>
    <dgm:cxn modelId="{13B4978E-A204-40C3-A1D8-051A11B07930}" type="presParOf" srcId="{666FA93E-7F22-439D-9C17-F019BB023FD1}" destId="{E59E8B22-1174-4CD1-92A1-86A246D678C6}" srcOrd="0" destOrd="0" presId="urn:microsoft.com/office/officeart/2008/layout/NameandTitleOrganizationalChart"/>
    <dgm:cxn modelId="{034FD621-3ADD-4BF7-A52D-7993CC4A92FE}" type="presParOf" srcId="{E59E8B22-1174-4CD1-92A1-86A246D678C6}" destId="{FB0EBF0F-E00D-4938-A3A7-A80C835D94FE}" srcOrd="0" destOrd="0" presId="urn:microsoft.com/office/officeart/2008/layout/NameandTitleOrganizationalChart"/>
    <dgm:cxn modelId="{ABCF606E-E364-47D7-A01C-8E41E0BFC176}" type="presParOf" srcId="{E59E8B22-1174-4CD1-92A1-86A246D678C6}" destId="{79C3F380-4122-4B11-B588-A7ED5891A4A2}" srcOrd="1" destOrd="0" presId="urn:microsoft.com/office/officeart/2008/layout/NameandTitleOrganizationalChart"/>
    <dgm:cxn modelId="{62D2626F-74BA-4958-8C80-C0549EF13D47}" type="presParOf" srcId="{E59E8B22-1174-4CD1-92A1-86A246D678C6}" destId="{9562F89B-7714-467D-B5D8-43717D1EAF0C}" srcOrd="2" destOrd="0" presId="urn:microsoft.com/office/officeart/2008/layout/NameandTitleOrganizationalChart"/>
    <dgm:cxn modelId="{060E4448-988E-4E77-96D1-86E659E7C883}" type="presParOf" srcId="{666FA93E-7F22-439D-9C17-F019BB023FD1}" destId="{14C4DF90-8FFF-4507-AB50-F037C4B74151}" srcOrd="1" destOrd="0" presId="urn:microsoft.com/office/officeart/2008/layout/NameandTitleOrganizationalChart"/>
    <dgm:cxn modelId="{83892831-A596-447D-85F9-62D3150EF380}" type="presParOf" srcId="{666FA93E-7F22-439D-9C17-F019BB023FD1}" destId="{B24247EB-D938-415C-B35D-E9E1D325B7CB}" srcOrd="2" destOrd="0" presId="urn:microsoft.com/office/officeart/2008/layout/NameandTitleOrganizationalChart"/>
    <dgm:cxn modelId="{58247C4D-EC4E-4F2A-AEDB-2392EA31DB99}" type="presParOf" srcId="{259A3D63-9961-4305-B5AD-A7557B55B39C}" destId="{D4FD9735-1836-40CF-B7B5-24602CA1CFEA}" srcOrd="2" destOrd="0" presId="urn:microsoft.com/office/officeart/2008/layout/NameandTitleOrganizationalChart"/>
    <dgm:cxn modelId="{81BF42E8-411C-4324-BB88-4B98BD11C641}" type="presParOf" srcId="{259A3D63-9961-4305-B5AD-A7557B55B39C}" destId="{60A5F4EC-EF06-49AE-9008-B12D08249076}" srcOrd="3" destOrd="0" presId="urn:microsoft.com/office/officeart/2008/layout/NameandTitleOrganizationalChart"/>
    <dgm:cxn modelId="{C03C3493-D76B-461E-A45C-4603748C6BD4}" type="presParOf" srcId="{60A5F4EC-EF06-49AE-9008-B12D08249076}" destId="{FF08FF5E-2C05-4BF8-8FD1-46CC4C8AD50D}" srcOrd="0" destOrd="0" presId="urn:microsoft.com/office/officeart/2008/layout/NameandTitleOrganizationalChart"/>
    <dgm:cxn modelId="{D8158F26-7CC8-4735-B601-8391172E051C}" type="presParOf" srcId="{FF08FF5E-2C05-4BF8-8FD1-46CC4C8AD50D}" destId="{789F1E47-393D-4244-BD47-82FCB2441704}" srcOrd="0" destOrd="0" presId="urn:microsoft.com/office/officeart/2008/layout/NameandTitleOrganizationalChart"/>
    <dgm:cxn modelId="{3CBA13F1-0516-497A-8F93-0C1BE904C28D}" type="presParOf" srcId="{FF08FF5E-2C05-4BF8-8FD1-46CC4C8AD50D}" destId="{491E67EF-9DEE-405B-9FF0-3C1607416D28}" srcOrd="1" destOrd="0" presId="urn:microsoft.com/office/officeart/2008/layout/NameandTitleOrganizationalChart"/>
    <dgm:cxn modelId="{C242C1EC-D977-4DF8-BA2E-A5462E0F9D85}" type="presParOf" srcId="{FF08FF5E-2C05-4BF8-8FD1-46CC4C8AD50D}" destId="{E5DE1655-379C-4D31-B5E2-77CECF581E16}" srcOrd="2" destOrd="0" presId="urn:microsoft.com/office/officeart/2008/layout/NameandTitleOrganizationalChart"/>
    <dgm:cxn modelId="{CADB58B5-E69B-459A-8743-7EAAB6464125}" type="presParOf" srcId="{60A5F4EC-EF06-49AE-9008-B12D08249076}" destId="{E31453FE-F8B6-4973-BBBC-3CDE450700C4}" srcOrd="1" destOrd="0" presId="urn:microsoft.com/office/officeart/2008/layout/NameandTitleOrganizationalChart"/>
    <dgm:cxn modelId="{CA976510-92C2-46E7-B8B4-74BDE149FE3F}" type="presParOf" srcId="{60A5F4EC-EF06-49AE-9008-B12D08249076}" destId="{A3CF1611-084D-404E-B7E7-ED2DC8891D3B}" srcOrd="2" destOrd="0" presId="urn:microsoft.com/office/officeart/2008/layout/NameandTitleOrganizationalChart"/>
    <dgm:cxn modelId="{BC8553EC-D4BE-4C63-A660-BCE2047E3B1D}" type="presParOf" srcId="{DBE5BE5E-BC47-40B9-B9EF-2D199C2B7485}" destId="{814E37FD-199C-4FC9-83E0-F4732AD17AD0}" srcOrd="2" destOrd="0" presId="urn:microsoft.com/office/officeart/2008/layout/NameandTitleOrganizationalChart"/>
    <dgm:cxn modelId="{AA6DF312-EFBA-43BB-B913-85F859E5F725}" type="presParOf" srcId="{814E37FD-199C-4FC9-83E0-F4732AD17AD0}" destId="{C6270E00-8E63-43FE-B98C-E76B101242CD}" srcOrd="0" destOrd="0" presId="urn:microsoft.com/office/officeart/2008/layout/NameandTitleOrganizationalChart"/>
    <dgm:cxn modelId="{C55890F2-2385-40A2-9474-BACA2AD72070}" type="presParOf" srcId="{814E37FD-199C-4FC9-83E0-F4732AD17AD0}" destId="{AE256369-C939-491B-AF03-ACD71DF6911B}" srcOrd="1" destOrd="0" presId="urn:microsoft.com/office/officeart/2008/layout/NameandTitleOrganizationalChart"/>
    <dgm:cxn modelId="{C8F0023B-F40B-465C-9351-97FB84B981D3}" type="presParOf" srcId="{AE256369-C939-491B-AF03-ACD71DF6911B}" destId="{D6215F25-75B6-4226-BF26-4389B5838500}" srcOrd="0" destOrd="0" presId="urn:microsoft.com/office/officeart/2008/layout/NameandTitleOrganizationalChart"/>
    <dgm:cxn modelId="{0F760304-BE0D-4DE1-BC00-DFF4A82A98EB}" type="presParOf" srcId="{D6215F25-75B6-4226-BF26-4389B5838500}" destId="{CDF2B098-54AB-4A34-B209-A8B14D88A5CE}" srcOrd="0" destOrd="0" presId="urn:microsoft.com/office/officeart/2008/layout/NameandTitleOrganizationalChart"/>
    <dgm:cxn modelId="{FCE6CD57-5A65-4E5B-9B56-F11FD249A165}" type="presParOf" srcId="{D6215F25-75B6-4226-BF26-4389B5838500}" destId="{1E1772F4-EFE4-47BD-9A1B-0DFDCE553D4E}" srcOrd="1" destOrd="0" presId="urn:microsoft.com/office/officeart/2008/layout/NameandTitleOrganizationalChart"/>
    <dgm:cxn modelId="{66316A5F-84C8-4E1C-B87F-FC815DC9FF31}" type="presParOf" srcId="{D6215F25-75B6-4226-BF26-4389B5838500}" destId="{C730CC2F-7AC8-42E6-8484-8782D1EC8F5B}" srcOrd="2" destOrd="0" presId="urn:microsoft.com/office/officeart/2008/layout/NameandTitleOrganizationalChart"/>
    <dgm:cxn modelId="{CA5FB503-232E-4646-A70E-9577C9002E84}" type="presParOf" srcId="{AE256369-C939-491B-AF03-ACD71DF6911B}" destId="{71B9D577-8DE3-41C8-8B49-26AF591EEC8C}" srcOrd="1" destOrd="0" presId="urn:microsoft.com/office/officeart/2008/layout/NameandTitleOrganizationalChart"/>
    <dgm:cxn modelId="{7C74C210-27C7-4755-9668-DA3826455615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IDP &amp; PMS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Manager</a:t>
          </a:r>
          <a:endParaRPr lang="en-ZA" sz="11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000" b="1" dirty="0" smtClean="0"/>
            <a:t>1 x Admin Clerk</a:t>
          </a:r>
          <a:endParaRPr lang="en-ZA" sz="10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IDP Management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l"/>
          <a:r>
            <a:rPr lang="en-ZA" sz="1000" b="1" i="1" dirty="0" smtClean="0"/>
            <a:t>1 x IDP Officer</a:t>
          </a:r>
          <a:endParaRPr lang="en-ZA" sz="1000" b="1" i="1" dirty="0"/>
        </a:p>
      </dgm:t>
    </dgm:pt>
    <dgm:pt modelId="{1A096C1F-5262-4558-B5FC-453A4CC12B11}">
      <dgm:prSet phldrT="[Text]" custT="1"/>
      <dgm:spPr/>
      <dgm:t>
        <a:bodyPr/>
        <a:lstStyle/>
        <a:p>
          <a:r>
            <a:rPr lang="en-ZA" sz="1200" b="1" dirty="0" smtClean="0"/>
            <a:t>PMS Systems</a:t>
          </a:r>
          <a:endParaRPr lang="en-ZA" sz="1200" b="1" dirty="0"/>
        </a:p>
      </dgm:t>
    </dgm:pt>
    <dgm:pt modelId="{72CE52FE-2626-4FE9-85EA-3D9C98069DCB}" type="parTrans" cxnId="{3AA7C9B6-D058-4EA5-A5FA-D8849127BFDC}">
      <dgm:prSet/>
      <dgm:spPr/>
      <dgm:t>
        <a:bodyPr/>
        <a:lstStyle/>
        <a:p>
          <a:endParaRPr lang="en-ZA"/>
        </a:p>
      </dgm:t>
    </dgm:pt>
    <dgm:pt modelId="{E454053D-C769-4041-A5DC-7EC6C419321E}" type="sibTrans" cxnId="{3AA7C9B6-D058-4EA5-A5FA-D8849127BFDC}">
      <dgm:prSet custT="1"/>
      <dgm:spPr/>
      <dgm:t>
        <a:bodyPr/>
        <a:lstStyle/>
        <a:p>
          <a:pPr algn="l"/>
          <a:r>
            <a:rPr lang="en-ZA" sz="1000" b="1" i="1" dirty="0" smtClean="0"/>
            <a:t>1 x PMS Officer (Monitoring &amp; </a:t>
          </a:r>
        </a:p>
        <a:p>
          <a:pPr algn="l"/>
          <a:r>
            <a:rPr lang="en-ZA" sz="1000" b="1" i="1" dirty="0" smtClean="0"/>
            <a:t>       Evaluation)</a:t>
          </a:r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82044" custScaleY="7041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45649" custScaleY="69035" custLinFactNeighborX="8709" custLinFactNeighborY="-44912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2" custScaleX="103827" custScaleY="61111" custLinFactNeighborX="-25501" custLinFactNeighborY="-230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2" custScaleX="100304" custScaleY="108148" custLinFactNeighborX="-44442" custLinFactNeighborY="-14205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542F377F-E765-4CC0-8291-A7C4393E3640}" type="pres">
      <dgm:prSet presAssocID="{72CE52FE-2626-4FE9-85EA-3D9C98069DCB}" presName="Name37" presStyleLbl="parChTrans1D2" presStyleIdx="1" presStyleCnt="3"/>
      <dgm:spPr/>
      <dgm:t>
        <a:bodyPr/>
        <a:lstStyle/>
        <a:p>
          <a:endParaRPr lang="en-ZA"/>
        </a:p>
      </dgm:t>
    </dgm:pt>
    <dgm:pt modelId="{BD0E6EE9-7829-4796-96BD-C32F090AF1C6}" type="pres">
      <dgm:prSet presAssocID="{1A096C1F-5262-4558-B5FC-453A4CC12B11}" presName="hierRoot2" presStyleCnt="0">
        <dgm:presLayoutVars>
          <dgm:hierBranch val="init"/>
        </dgm:presLayoutVars>
      </dgm:prSet>
      <dgm:spPr/>
    </dgm:pt>
    <dgm:pt modelId="{96F197F0-31BC-4190-BC72-704C4AC6018A}" type="pres">
      <dgm:prSet presAssocID="{1A096C1F-5262-4558-B5FC-453A4CC12B11}" presName="rootComposite" presStyleCnt="0"/>
      <dgm:spPr/>
    </dgm:pt>
    <dgm:pt modelId="{11E65821-CB58-4028-8E3C-96DD0E921851}" type="pres">
      <dgm:prSet presAssocID="{1A096C1F-5262-4558-B5FC-453A4CC12B11}" presName="rootText" presStyleLbl="node1" presStyleIdx="1" presStyleCnt="2" custScaleX="108405" custScaleY="61111" custLinFactNeighborX="29108" custLinFactNeighborY="-230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5C79ECF-6DD5-4A7B-BF19-EDA940BC14DB}" type="pres">
      <dgm:prSet presAssocID="{1A096C1F-5262-4558-B5FC-453A4CC12B11}" presName="titleText2" presStyleLbl="fgAcc1" presStyleIdx="1" presStyleCnt="2" custScaleX="105765" custScaleY="182482" custLinFactNeighborX="18341" custLinFactNeighborY="278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C3FA771-06BA-4C50-A628-DEB349DB39B5}" type="pres">
      <dgm:prSet presAssocID="{1A096C1F-5262-4558-B5FC-453A4CC12B1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7498A16-972A-481C-8BC0-7585FC45E24B}" type="pres">
      <dgm:prSet presAssocID="{1A096C1F-5262-4558-B5FC-453A4CC12B11}" presName="hierChild4" presStyleCnt="0"/>
      <dgm:spPr/>
    </dgm:pt>
    <dgm:pt modelId="{3F8809AE-4AD8-459D-A343-02B85AA72A69}" type="pres">
      <dgm:prSet presAssocID="{1A096C1F-5262-4558-B5FC-453A4CC12B11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2" presStyleCnt="3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X="80756" custScaleY="56516" custLinFactNeighborX="-15230" custLinFactNeighborY="-3333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64875" custScaleY="69669" custLinFactY="-70587" custLinFactNeighborX="-15787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23F74A0B-8F1E-4110-97A3-1D1FFF356378}" type="presOf" srcId="{24C7AEBF-9890-4106-9BB8-893A32703788}" destId="{CDF2B098-54AB-4A34-B209-A8B14D88A5CE}" srcOrd="0" destOrd="0" presId="urn:microsoft.com/office/officeart/2008/layout/NameandTitleOrganizationalChart"/>
    <dgm:cxn modelId="{E1DD36E0-0BB5-4C91-83ED-A46830003921}" type="presOf" srcId="{8EDB9CC8-76F9-440E-9283-7A55DCEBA384}" destId="{5D708B74-ACE9-453F-B044-635E9E7D4DD9}" srcOrd="0" destOrd="0" presId="urn:microsoft.com/office/officeart/2008/layout/NameandTitleOrganizationalChart"/>
    <dgm:cxn modelId="{6522DD9E-F1DA-47B0-86AF-A73A619CB8D8}" type="presOf" srcId="{72CE52FE-2626-4FE9-85EA-3D9C98069DCB}" destId="{542F377F-E765-4CC0-8291-A7C4393E3640}" srcOrd="0" destOrd="0" presId="urn:microsoft.com/office/officeart/2008/layout/NameandTitleOrganizationalChart"/>
    <dgm:cxn modelId="{D8F59593-5277-415F-B1CE-0B32E96E5C3B}" type="presOf" srcId="{E26D0140-60A6-46A1-A65D-53CE88E16729}" destId="{1E1772F4-EFE4-47BD-9A1B-0DFDCE553D4E}" srcOrd="0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EDBAA38D-83F4-4EF8-BA5F-5821CA33E838}" type="presOf" srcId="{EDA635C8-BC27-4E01-831D-7B6A7AFD832C}" destId="{B601E74C-3EE7-4660-A5BC-E5021C85E6EF}" srcOrd="0" destOrd="0" presId="urn:microsoft.com/office/officeart/2008/layout/NameandTitleOrganizationalChart"/>
    <dgm:cxn modelId="{6657A440-7BED-4473-9A87-3FBF48016202}" type="presOf" srcId="{F4D6F330-0BC4-40AA-A853-D1609A2E80F1}" destId="{9562F89B-7714-467D-B5D8-43717D1EAF0C}" srcOrd="1" destOrd="0" presId="urn:microsoft.com/office/officeart/2008/layout/NameandTitleOrganizationalChart"/>
    <dgm:cxn modelId="{BE35B553-60DA-47BE-A655-531D355FBCD2}" type="presOf" srcId="{50F1B284-CAFB-4997-BD8F-EAEC26B9589B}" destId="{79C3F380-4122-4B11-B588-A7ED5891A4A2}" srcOrd="0" destOrd="0" presId="urn:microsoft.com/office/officeart/2008/layout/NameandTitleOrganizationalChart"/>
    <dgm:cxn modelId="{7BD191A0-2C90-4BAE-B712-640D7F844D5F}" type="presOf" srcId="{45A835DA-C53C-468C-B8BF-8905888A6084}" destId="{C6270E00-8E63-43FE-B98C-E76B101242CD}" srcOrd="0" destOrd="0" presId="urn:microsoft.com/office/officeart/2008/layout/NameandTitleOrganizationalChart"/>
    <dgm:cxn modelId="{9428C905-B33D-4C5C-B451-1669138F7979}" type="presOf" srcId="{F4D6F330-0BC4-40AA-A853-D1609A2E80F1}" destId="{FB0EBF0F-E00D-4938-A3A7-A80C835D94FE}" srcOrd="0" destOrd="0" presId="urn:microsoft.com/office/officeart/2008/layout/NameandTitleOrganizationalChart"/>
    <dgm:cxn modelId="{42CF0A78-3E3B-45B7-80EA-A6BC9BA87994}" type="presOf" srcId="{879DB2BF-A7AF-41C7-A913-81BD207A3CE1}" destId="{9A2A635C-94C6-4F73-8CE1-DC1AF2485572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5F9BC627-4B47-4C81-9D8E-6F43BC6F2307}" type="presOf" srcId="{24C7AEBF-9890-4106-9BB8-893A32703788}" destId="{C730CC2F-7AC8-42E6-8484-8782D1EC8F5B}" srcOrd="1" destOrd="0" presId="urn:microsoft.com/office/officeart/2008/layout/NameandTitleOrganizationalChart"/>
    <dgm:cxn modelId="{31EAB6F7-F506-40A9-9AA0-7F48C0E08F62}" type="presOf" srcId="{E454053D-C769-4041-A5DC-7EC6C419321E}" destId="{75C79ECF-6DD5-4A7B-BF19-EDA940BC14DB}" srcOrd="0" destOrd="0" presId="urn:microsoft.com/office/officeart/2008/layout/NameandTitleOrganizationalChart"/>
    <dgm:cxn modelId="{072BAAE4-82F2-4F13-B509-0691001BBF8E}" type="presOf" srcId="{879DB2BF-A7AF-41C7-A913-81BD207A3CE1}" destId="{611A1E18-4525-4A8F-AAA6-BBCE55B216B7}" srcOrd="1" destOrd="0" presId="urn:microsoft.com/office/officeart/2008/layout/NameandTitleOrganizationalChart"/>
    <dgm:cxn modelId="{C658D05B-86F2-4699-9112-4FC69308CF16}" type="presOf" srcId="{EA3744B9-4CB4-4522-A480-B2FF52FEA2E6}" destId="{20E1DEE7-E6A5-43FB-A42E-35A9D361FF20}" srcOrd="0" destOrd="0" presId="urn:microsoft.com/office/officeart/2008/layout/NameandTitleOrganizationalChart"/>
    <dgm:cxn modelId="{3AA7C9B6-D058-4EA5-A5FA-D8849127BFDC}" srcId="{879DB2BF-A7AF-41C7-A913-81BD207A3CE1}" destId="{1A096C1F-5262-4558-B5FC-453A4CC12B11}" srcOrd="2" destOrd="0" parTransId="{72CE52FE-2626-4FE9-85EA-3D9C98069DCB}" sibTransId="{E454053D-C769-4041-A5DC-7EC6C419321E}"/>
    <dgm:cxn modelId="{643FC051-A08D-4469-AFB3-B17FC096E492}" type="presOf" srcId="{1A096C1F-5262-4558-B5FC-453A4CC12B11}" destId="{11E65821-CB58-4028-8E3C-96DD0E921851}" srcOrd="0" destOrd="0" presId="urn:microsoft.com/office/officeart/2008/layout/NameandTitleOrganizationalChart"/>
    <dgm:cxn modelId="{B57E11A4-1B77-4F34-9B77-03AAB362013A}" type="presOf" srcId="{1A096C1F-5262-4558-B5FC-453A4CC12B11}" destId="{9C3FA771-06BA-4C50-A628-DEB349DB39B5}" srcOrd="1" destOrd="0" presId="urn:microsoft.com/office/officeart/2008/layout/NameandTitleOrganizationalChart"/>
    <dgm:cxn modelId="{9CED32ED-CDED-4842-BD39-D52BCE0D3E1C}" type="presParOf" srcId="{B601E74C-3EE7-4660-A5BC-E5021C85E6EF}" destId="{DBE5BE5E-BC47-40B9-B9EF-2D199C2B7485}" srcOrd="0" destOrd="0" presId="urn:microsoft.com/office/officeart/2008/layout/NameandTitleOrganizationalChart"/>
    <dgm:cxn modelId="{941BB38A-F6CF-4714-92D8-03EF5AEED4CA}" type="presParOf" srcId="{DBE5BE5E-BC47-40B9-B9EF-2D199C2B7485}" destId="{801185BB-B245-410E-98AB-4431D276F903}" srcOrd="0" destOrd="0" presId="urn:microsoft.com/office/officeart/2008/layout/NameandTitleOrganizationalChart"/>
    <dgm:cxn modelId="{7E90ECE7-5956-4A9C-9511-15E08DBC932E}" type="presParOf" srcId="{801185BB-B245-410E-98AB-4431D276F903}" destId="{9A2A635C-94C6-4F73-8CE1-DC1AF2485572}" srcOrd="0" destOrd="0" presId="urn:microsoft.com/office/officeart/2008/layout/NameandTitleOrganizationalChart"/>
    <dgm:cxn modelId="{427CD5AB-50B5-4AB8-BDCE-336F39E43D30}" type="presParOf" srcId="{801185BB-B245-410E-98AB-4431D276F903}" destId="{20E1DEE7-E6A5-43FB-A42E-35A9D361FF20}" srcOrd="1" destOrd="0" presId="urn:microsoft.com/office/officeart/2008/layout/NameandTitleOrganizationalChart"/>
    <dgm:cxn modelId="{F8B605FB-C09C-4F82-97E8-F7ABBAD06FDE}" type="presParOf" srcId="{801185BB-B245-410E-98AB-4431D276F903}" destId="{611A1E18-4525-4A8F-AAA6-BBCE55B216B7}" srcOrd="2" destOrd="0" presId="urn:microsoft.com/office/officeart/2008/layout/NameandTitleOrganizationalChart"/>
    <dgm:cxn modelId="{9221BC6C-7B84-4FB7-BB9B-8A07B3CF57B2}" type="presParOf" srcId="{DBE5BE5E-BC47-40B9-B9EF-2D199C2B7485}" destId="{259A3D63-9961-4305-B5AD-A7557B55B39C}" srcOrd="1" destOrd="0" presId="urn:microsoft.com/office/officeart/2008/layout/NameandTitleOrganizationalChart"/>
    <dgm:cxn modelId="{9124ADD9-115B-4BE1-92DA-81D93A7F4486}" type="presParOf" srcId="{259A3D63-9961-4305-B5AD-A7557B55B39C}" destId="{5D708B74-ACE9-453F-B044-635E9E7D4DD9}" srcOrd="0" destOrd="0" presId="urn:microsoft.com/office/officeart/2008/layout/NameandTitleOrganizationalChart"/>
    <dgm:cxn modelId="{6A7263C8-152C-4390-94E6-722E96465EAC}" type="presParOf" srcId="{259A3D63-9961-4305-B5AD-A7557B55B39C}" destId="{666FA93E-7F22-439D-9C17-F019BB023FD1}" srcOrd="1" destOrd="0" presId="urn:microsoft.com/office/officeart/2008/layout/NameandTitleOrganizationalChart"/>
    <dgm:cxn modelId="{9F629B03-A24B-4E4D-9A9A-3FB61A4360AD}" type="presParOf" srcId="{666FA93E-7F22-439D-9C17-F019BB023FD1}" destId="{E59E8B22-1174-4CD1-92A1-86A246D678C6}" srcOrd="0" destOrd="0" presId="urn:microsoft.com/office/officeart/2008/layout/NameandTitleOrganizationalChart"/>
    <dgm:cxn modelId="{73D9B7D5-B0D8-43D2-B0BA-2B37026A3AFC}" type="presParOf" srcId="{E59E8B22-1174-4CD1-92A1-86A246D678C6}" destId="{FB0EBF0F-E00D-4938-A3A7-A80C835D94FE}" srcOrd="0" destOrd="0" presId="urn:microsoft.com/office/officeart/2008/layout/NameandTitleOrganizationalChart"/>
    <dgm:cxn modelId="{1054C6DA-0AE3-4554-B9E0-2E6CC037E41C}" type="presParOf" srcId="{E59E8B22-1174-4CD1-92A1-86A246D678C6}" destId="{79C3F380-4122-4B11-B588-A7ED5891A4A2}" srcOrd="1" destOrd="0" presId="urn:microsoft.com/office/officeart/2008/layout/NameandTitleOrganizationalChart"/>
    <dgm:cxn modelId="{744BC1A5-BA0D-4740-9469-E5733AEAC854}" type="presParOf" srcId="{E59E8B22-1174-4CD1-92A1-86A246D678C6}" destId="{9562F89B-7714-467D-B5D8-43717D1EAF0C}" srcOrd="2" destOrd="0" presId="urn:microsoft.com/office/officeart/2008/layout/NameandTitleOrganizationalChart"/>
    <dgm:cxn modelId="{580B7317-4451-4534-8F59-82C6F55933D4}" type="presParOf" srcId="{666FA93E-7F22-439D-9C17-F019BB023FD1}" destId="{14C4DF90-8FFF-4507-AB50-F037C4B74151}" srcOrd="1" destOrd="0" presId="urn:microsoft.com/office/officeart/2008/layout/NameandTitleOrganizationalChart"/>
    <dgm:cxn modelId="{5BC0B709-CDEC-4467-BD85-AB539B9BAC13}" type="presParOf" srcId="{666FA93E-7F22-439D-9C17-F019BB023FD1}" destId="{B24247EB-D938-415C-B35D-E9E1D325B7CB}" srcOrd="2" destOrd="0" presId="urn:microsoft.com/office/officeart/2008/layout/NameandTitleOrganizationalChart"/>
    <dgm:cxn modelId="{AE2089D8-4E13-4FCE-97FE-21244E7DD079}" type="presParOf" srcId="{259A3D63-9961-4305-B5AD-A7557B55B39C}" destId="{542F377F-E765-4CC0-8291-A7C4393E3640}" srcOrd="2" destOrd="0" presId="urn:microsoft.com/office/officeart/2008/layout/NameandTitleOrganizationalChart"/>
    <dgm:cxn modelId="{6C882E13-4222-44F9-9918-84237803EBD4}" type="presParOf" srcId="{259A3D63-9961-4305-B5AD-A7557B55B39C}" destId="{BD0E6EE9-7829-4796-96BD-C32F090AF1C6}" srcOrd="3" destOrd="0" presId="urn:microsoft.com/office/officeart/2008/layout/NameandTitleOrganizationalChart"/>
    <dgm:cxn modelId="{810F7C48-2E9E-4ACC-B5B1-3C34A1896A9F}" type="presParOf" srcId="{BD0E6EE9-7829-4796-96BD-C32F090AF1C6}" destId="{96F197F0-31BC-4190-BC72-704C4AC6018A}" srcOrd="0" destOrd="0" presId="urn:microsoft.com/office/officeart/2008/layout/NameandTitleOrganizationalChart"/>
    <dgm:cxn modelId="{F2B0F840-62A6-4CB2-AE1B-728F3B82EF7D}" type="presParOf" srcId="{96F197F0-31BC-4190-BC72-704C4AC6018A}" destId="{11E65821-CB58-4028-8E3C-96DD0E921851}" srcOrd="0" destOrd="0" presId="urn:microsoft.com/office/officeart/2008/layout/NameandTitleOrganizationalChart"/>
    <dgm:cxn modelId="{C5D89796-289F-44B4-BDEE-10440DC374EC}" type="presParOf" srcId="{96F197F0-31BC-4190-BC72-704C4AC6018A}" destId="{75C79ECF-6DD5-4A7B-BF19-EDA940BC14DB}" srcOrd="1" destOrd="0" presId="urn:microsoft.com/office/officeart/2008/layout/NameandTitleOrganizationalChart"/>
    <dgm:cxn modelId="{E97A81CE-11C4-4E42-87EB-A7DA69DD1420}" type="presParOf" srcId="{96F197F0-31BC-4190-BC72-704C4AC6018A}" destId="{9C3FA771-06BA-4C50-A628-DEB349DB39B5}" srcOrd="2" destOrd="0" presId="urn:microsoft.com/office/officeart/2008/layout/NameandTitleOrganizationalChart"/>
    <dgm:cxn modelId="{29E5B599-B6C5-4A5C-BA42-3DEAB1000A2E}" type="presParOf" srcId="{BD0E6EE9-7829-4796-96BD-C32F090AF1C6}" destId="{17498A16-972A-481C-8BC0-7585FC45E24B}" srcOrd="1" destOrd="0" presId="urn:microsoft.com/office/officeart/2008/layout/NameandTitleOrganizationalChart"/>
    <dgm:cxn modelId="{506955DE-DD0C-4DF3-9EC1-2B334B40646B}" type="presParOf" srcId="{BD0E6EE9-7829-4796-96BD-C32F090AF1C6}" destId="{3F8809AE-4AD8-459D-A343-02B85AA72A69}" srcOrd="2" destOrd="0" presId="urn:microsoft.com/office/officeart/2008/layout/NameandTitleOrganizationalChart"/>
    <dgm:cxn modelId="{0E5192DA-C9F7-4EE5-B7D0-E07D6C897D7C}" type="presParOf" srcId="{DBE5BE5E-BC47-40B9-B9EF-2D199C2B7485}" destId="{814E37FD-199C-4FC9-83E0-F4732AD17AD0}" srcOrd="2" destOrd="0" presId="urn:microsoft.com/office/officeart/2008/layout/NameandTitleOrganizationalChart"/>
    <dgm:cxn modelId="{1A1C7529-8BF6-46CB-8BD6-8892CEF21ED8}" type="presParOf" srcId="{814E37FD-199C-4FC9-83E0-F4732AD17AD0}" destId="{C6270E00-8E63-43FE-B98C-E76B101242CD}" srcOrd="0" destOrd="0" presId="urn:microsoft.com/office/officeart/2008/layout/NameandTitleOrganizationalChart"/>
    <dgm:cxn modelId="{98CEC26C-F9F9-4B27-B791-68C44A3117ED}" type="presParOf" srcId="{814E37FD-199C-4FC9-83E0-F4732AD17AD0}" destId="{AE256369-C939-491B-AF03-ACD71DF6911B}" srcOrd="1" destOrd="0" presId="urn:microsoft.com/office/officeart/2008/layout/NameandTitleOrganizationalChart"/>
    <dgm:cxn modelId="{CA2840DA-5AAD-459E-952A-62AD64D750E6}" type="presParOf" srcId="{AE256369-C939-491B-AF03-ACD71DF6911B}" destId="{D6215F25-75B6-4226-BF26-4389B5838500}" srcOrd="0" destOrd="0" presId="urn:microsoft.com/office/officeart/2008/layout/NameandTitleOrganizationalChart"/>
    <dgm:cxn modelId="{FBC72F56-14E2-4904-8E56-A7F3DE050434}" type="presParOf" srcId="{D6215F25-75B6-4226-BF26-4389B5838500}" destId="{CDF2B098-54AB-4A34-B209-A8B14D88A5CE}" srcOrd="0" destOrd="0" presId="urn:microsoft.com/office/officeart/2008/layout/NameandTitleOrganizationalChart"/>
    <dgm:cxn modelId="{C4AEA933-BDFE-4BD6-818B-2D63C3BBC8D8}" type="presParOf" srcId="{D6215F25-75B6-4226-BF26-4389B5838500}" destId="{1E1772F4-EFE4-47BD-9A1B-0DFDCE553D4E}" srcOrd="1" destOrd="0" presId="urn:microsoft.com/office/officeart/2008/layout/NameandTitleOrganizationalChart"/>
    <dgm:cxn modelId="{B43B3735-FB07-4607-8618-1AC7B693DFF6}" type="presParOf" srcId="{D6215F25-75B6-4226-BF26-4389B5838500}" destId="{C730CC2F-7AC8-42E6-8484-8782D1EC8F5B}" srcOrd="2" destOrd="0" presId="urn:microsoft.com/office/officeart/2008/layout/NameandTitleOrganizationalChart"/>
    <dgm:cxn modelId="{733BDFE2-7924-498B-A1BA-2B4A6806DF8A}" type="presParOf" srcId="{AE256369-C939-491B-AF03-ACD71DF6911B}" destId="{71B9D577-8DE3-41C8-8B49-26AF591EEC8C}" srcOrd="1" destOrd="0" presId="urn:microsoft.com/office/officeart/2008/layout/NameandTitleOrganizationalChart"/>
    <dgm:cxn modelId="{6B5DEC2D-F128-4C9A-9F37-8686863E11FA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400" b="1" dirty="0" smtClean="0"/>
            <a:t>ICT, Communications &amp; CRM</a:t>
          </a:r>
          <a:endParaRPr lang="en-ZA" sz="14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200" b="1" dirty="0" smtClean="0"/>
            <a:t>Manager</a:t>
          </a:r>
          <a:endParaRPr lang="en-ZA" sz="12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400" b="1" dirty="0" smtClean="0"/>
            <a:t>Communications &amp; CRM</a:t>
          </a:r>
          <a:endParaRPr lang="en-ZA" sz="14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r>
            <a:rPr lang="en-ZA" sz="1100" b="1" dirty="0" smtClean="0"/>
            <a:t>1 x Communications Officer – </a:t>
          </a:r>
        </a:p>
        <a:p>
          <a:r>
            <a:rPr lang="en-ZA" sz="1100" b="1" dirty="0" smtClean="0"/>
            <a:t>4 x Customer Care Officers  </a:t>
          </a:r>
          <a:r>
            <a:rPr lang="en-ZA" sz="1100" b="0" i="1" dirty="0" smtClean="0"/>
            <a:t>(1 Per Area)</a:t>
          </a:r>
        </a:p>
        <a:p>
          <a:pPr algn="ctr"/>
          <a:endParaRPr lang="en-ZA" sz="1100" b="1" dirty="0"/>
        </a:p>
      </dgm:t>
    </dgm:pt>
    <dgm:pt modelId="{79A2437D-C10F-4488-8FBB-DB442965CAE0}">
      <dgm:prSet custT="1"/>
      <dgm:spPr/>
      <dgm:t>
        <a:bodyPr/>
        <a:lstStyle/>
        <a:p>
          <a:r>
            <a:rPr lang="en-ZA" sz="1400" b="1" dirty="0" smtClean="0"/>
            <a:t>ICT</a:t>
          </a:r>
          <a:endParaRPr lang="en-ZA" sz="1400" b="1" dirty="0"/>
        </a:p>
      </dgm:t>
    </dgm:pt>
    <dgm:pt modelId="{EE3AAB6A-A825-4B4C-B9C9-BE02211B2A5C}" type="sibTrans" cxnId="{965BD549-5EFE-4D48-B11C-13B1903D287E}">
      <dgm:prSet custT="1"/>
      <dgm:spPr/>
      <dgm:t>
        <a:bodyPr/>
        <a:lstStyle/>
        <a:p>
          <a:pPr algn="l"/>
          <a:r>
            <a:rPr lang="en-ZA" sz="1100" b="1" dirty="0" smtClean="0"/>
            <a:t>1 x IT Specialist </a:t>
          </a:r>
        </a:p>
        <a:p>
          <a:pPr algn="l"/>
          <a:r>
            <a:rPr lang="en-ZA" sz="1100" b="1" dirty="0" smtClean="0"/>
            <a:t>1 x Technician (Network</a:t>
          </a:r>
        </a:p>
        <a:p>
          <a:pPr algn="l"/>
          <a:r>
            <a:rPr lang="en-ZA" sz="1100" b="1" dirty="0" smtClean="0"/>
            <a:t>       management</a:t>
          </a:r>
        </a:p>
        <a:p>
          <a:pPr algn="l"/>
          <a:r>
            <a:rPr lang="en-ZA" sz="1100" b="1" dirty="0" smtClean="0"/>
            <a:t>2 x Technician (Maintenance)</a:t>
          </a:r>
        </a:p>
        <a:p>
          <a:pPr algn="l"/>
          <a:r>
            <a:rPr lang="en-ZA" sz="1100" b="1" dirty="0" smtClean="0"/>
            <a:t>1 x technical Assistant (Help-desk)</a:t>
          </a:r>
        </a:p>
        <a:p>
          <a:pPr algn="l"/>
          <a:endParaRPr lang="en-ZA" sz="1100" b="1" dirty="0"/>
        </a:p>
      </dgm:t>
    </dgm:pt>
    <dgm:pt modelId="{9190C877-5753-46FF-A517-F91067D91B31}" type="parTrans" cxnId="{965BD549-5EFE-4D48-B11C-13B1903D287E}">
      <dgm:prSet/>
      <dgm:spPr/>
      <dgm:t>
        <a:bodyPr/>
        <a:lstStyle/>
        <a:p>
          <a:endParaRPr lang="en-ZA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04312" custScaleY="49496" custLinFactNeighborY="858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53683" custScaleY="60647" custLinFactNeighborX="21645" custLinFactNeighborY="-4951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2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2" custScaleX="87010" custScaleY="75699" custLinFactNeighborX="15367" custLinFactNeighborY="-2397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2" custScaleX="86915" custScaleY="152722" custLinFactY="-1200" custLinFactNeighborX="6059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CD1EDFE7-85B1-4E40-82E6-691300D1B6E8}" type="pres">
      <dgm:prSet presAssocID="{9190C877-5753-46FF-A517-F91067D91B31}" presName="Name37" presStyleLbl="parChTrans1D2" presStyleIdx="1" presStyleCnt="2"/>
      <dgm:spPr/>
      <dgm:t>
        <a:bodyPr/>
        <a:lstStyle/>
        <a:p>
          <a:endParaRPr lang="en-ZA"/>
        </a:p>
      </dgm:t>
    </dgm:pt>
    <dgm:pt modelId="{C666A8BE-EA71-42E2-B334-7C60BA5BD701}" type="pres">
      <dgm:prSet presAssocID="{79A2437D-C10F-4488-8FBB-DB442965CAE0}" presName="hierRoot2" presStyleCnt="0">
        <dgm:presLayoutVars>
          <dgm:hierBranch val="init"/>
        </dgm:presLayoutVars>
      </dgm:prSet>
      <dgm:spPr/>
    </dgm:pt>
    <dgm:pt modelId="{376A393C-ABF5-4583-8B44-8F3457B7B667}" type="pres">
      <dgm:prSet presAssocID="{79A2437D-C10F-4488-8FBB-DB442965CAE0}" presName="rootComposite" presStyleCnt="0"/>
      <dgm:spPr/>
    </dgm:pt>
    <dgm:pt modelId="{E1CF0DAA-36F8-4BBB-A8E9-12756BD514AD}" type="pres">
      <dgm:prSet presAssocID="{79A2437D-C10F-4488-8FBB-DB442965CAE0}" presName="rootText" presStyleLbl="node1" presStyleIdx="1" presStyleCnt="2" custScaleX="87256" custScaleY="80460" custLinFactNeighborX="3354" custLinFactNeighborY="-2397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F08C5ED-7AF8-4BF6-82CA-A4DF5915AA00}" type="pres">
      <dgm:prSet presAssocID="{79A2437D-C10F-4488-8FBB-DB442965CAE0}" presName="titleText2" presStyleLbl="fgAcc1" presStyleIdx="1" presStyleCnt="2" custScaleX="96178" custScaleY="247011" custLinFactNeighborX="-101" custLinFactNeighborY="-7278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D4018CC-F8C7-44F9-9A66-C6454E85F683}" type="pres">
      <dgm:prSet presAssocID="{79A2437D-C10F-4488-8FBB-DB442965CAE0}" presName="rootConnector" presStyleLbl="node2" presStyleIdx="0" presStyleCnt="0"/>
      <dgm:spPr/>
      <dgm:t>
        <a:bodyPr/>
        <a:lstStyle/>
        <a:p>
          <a:endParaRPr lang="en-ZA"/>
        </a:p>
      </dgm:t>
    </dgm:pt>
    <dgm:pt modelId="{8F996FD8-C9BB-44DD-84B2-909CDB56D7D3}" type="pres">
      <dgm:prSet presAssocID="{79A2437D-C10F-4488-8FBB-DB442965CAE0}" presName="hierChild4" presStyleCnt="0"/>
      <dgm:spPr/>
    </dgm:pt>
    <dgm:pt modelId="{A8AC7F5C-68F9-4C80-AF2D-B863E789AE4C}" type="pres">
      <dgm:prSet presAssocID="{79A2437D-C10F-4488-8FBB-DB442965CAE0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</dgm:ptLst>
  <dgm:cxnLst>
    <dgm:cxn modelId="{21146F13-3EF4-4535-BF4B-2489C68396D4}" type="presOf" srcId="{8EDB9CC8-76F9-440E-9283-7A55DCEBA384}" destId="{5D708B74-ACE9-453F-B044-635E9E7D4DD9}" srcOrd="0" destOrd="0" presId="urn:microsoft.com/office/officeart/2008/layout/NameandTitleOrganizationalChart"/>
    <dgm:cxn modelId="{97AB6884-AD18-4E7D-A1CF-18F99BB1925B}" type="presOf" srcId="{879DB2BF-A7AF-41C7-A913-81BD207A3CE1}" destId="{9A2A635C-94C6-4F73-8CE1-DC1AF2485572}" srcOrd="0" destOrd="0" presId="urn:microsoft.com/office/officeart/2008/layout/NameandTitleOrganizationalChart"/>
    <dgm:cxn modelId="{FF7E2948-9331-4850-B24F-F9F42AD8F82D}" type="presOf" srcId="{F4D6F330-0BC4-40AA-A853-D1609A2E80F1}" destId="{9562F89B-7714-467D-B5D8-43717D1EAF0C}" srcOrd="1" destOrd="0" presId="urn:microsoft.com/office/officeart/2008/layout/NameandTitleOrganizationalChart"/>
    <dgm:cxn modelId="{AE3C236B-355A-47D5-AAF1-4121A6505E02}" type="presOf" srcId="{EA3744B9-4CB4-4522-A480-B2FF52FEA2E6}" destId="{20E1DEE7-E6A5-43FB-A42E-35A9D361FF20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0" destOrd="0" parTransId="{8EDB9CC8-76F9-440E-9283-7A55DCEBA384}" sibTransId="{50F1B284-CAFB-4997-BD8F-EAEC26B9589B}"/>
    <dgm:cxn modelId="{F470C568-CEEA-4A7A-9CB1-48A83CD9533E}" type="presOf" srcId="{79A2437D-C10F-4488-8FBB-DB442965CAE0}" destId="{E1CF0DAA-36F8-4BBB-A8E9-12756BD514AD}" srcOrd="0" destOrd="0" presId="urn:microsoft.com/office/officeart/2008/layout/NameandTitleOrganizationalChart"/>
    <dgm:cxn modelId="{DC94839A-14B6-4D96-9315-EEA6AD9E97C7}" type="presOf" srcId="{879DB2BF-A7AF-41C7-A913-81BD207A3CE1}" destId="{611A1E18-4525-4A8F-AAA6-BBCE55B216B7}" srcOrd="1" destOrd="0" presId="urn:microsoft.com/office/officeart/2008/layout/NameandTitleOrganizationalChart"/>
    <dgm:cxn modelId="{82432F3F-507D-474D-952C-DD8EAD5BB077}" type="presOf" srcId="{79A2437D-C10F-4488-8FBB-DB442965CAE0}" destId="{4D4018CC-F8C7-44F9-9A66-C6454E85F683}" srcOrd="1" destOrd="0" presId="urn:microsoft.com/office/officeart/2008/layout/NameandTitleOrganizationalChart"/>
    <dgm:cxn modelId="{965BD549-5EFE-4D48-B11C-13B1903D287E}" srcId="{879DB2BF-A7AF-41C7-A913-81BD207A3CE1}" destId="{79A2437D-C10F-4488-8FBB-DB442965CAE0}" srcOrd="1" destOrd="0" parTransId="{9190C877-5753-46FF-A517-F91067D91B31}" sibTransId="{EE3AAB6A-A825-4B4C-B9C9-BE02211B2A5C}"/>
    <dgm:cxn modelId="{4954FD2B-33E1-4AA8-A2E0-6DE74D6A05F3}" type="presOf" srcId="{9190C877-5753-46FF-A517-F91067D91B31}" destId="{CD1EDFE7-85B1-4E40-82E6-691300D1B6E8}" srcOrd="0" destOrd="0" presId="urn:microsoft.com/office/officeart/2008/layout/NameandTitleOrganizationalChart"/>
    <dgm:cxn modelId="{3383C887-AD37-4EE6-AB86-B6438308EBB9}" type="presOf" srcId="{EDA635C8-BC27-4E01-831D-7B6A7AFD832C}" destId="{B601E74C-3EE7-4660-A5BC-E5021C85E6EF}" srcOrd="0" destOrd="0" presId="urn:microsoft.com/office/officeart/2008/layout/NameandTitleOrganizationalChart"/>
    <dgm:cxn modelId="{15AC05A0-9EDF-4D3E-9304-9185969612A7}" type="presOf" srcId="{EE3AAB6A-A825-4B4C-B9C9-BE02211B2A5C}" destId="{DF08C5ED-7AF8-4BF6-82CA-A4DF5915AA00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E86C1B61-29A5-4C39-9A0F-C957FB4C8257}" type="presOf" srcId="{50F1B284-CAFB-4997-BD8F-EAEC26B9589B}" destId="{79C3F380-4122-4B11-B588-A7ED5891A4A2}" srcOrd="0" destOrd="0" presId="urn:microsoft.com/office/officeart/2008/layout/NameandTitleOrganizationalChart"/>
    <dgm:cxn modelId="{7A2E6352-0088-40E8-8B74-A4715439E798}" type="presOf" srcId="{F4D6F330-0BC4-40AA-A853-D1609A2E80F1}" destId="{FB0EBF0F-E00D-4938-A3A7-A80C835D94FE}" srcOrd="0" destOrd="0" presId="urn:microsoft.com/office/officeart/2008/layout/NameandTitleOrganizationalChart"/>
    <dgm:cxn modelId="{376BF417-C055-45FA-B1F6-7C6EF6C1F1EC}" type="presParOf" srcId="{B601E74C-3EE7-4660-A5BC-E5021C85E6EF}" destId="{DBE5BE5E-BC47-40B9-B9EF-2D199C2B7485}" srcOrd="0" destOrd="0" presId="urn:microsoft.com/office/officeart/2008/layout/NameandTitleOrganizationalChart"/>
    <dgm:cxn modelId="{F584D356-5B41-4CC3-8798-CC329C19B18D}" type="presParOf" srcId="{DBE5BE5E-BC47-40B9-B9EF-2D199C2B7485}" destId="{801185BB-B245-410E-98AB-4431D276F903}" srcOrd="0" destOrd="0" presId="urn:microsoft.com/office/officeart/2008/layout/NameandTitleOrganizationalChart"/>
    <dgm:cxn modelId="{E2316272-BB0D-498E-B729-5BD7EF0F092A}" type="presParOf" srcId="{801185BB-B245-410E-98AB-4431D276F903}" destId="{9A2A635C-94C6-4F73-8CE1-DC1AF2485572}" srcOrd="0" destOrd="0" presId="urn:microsoft.com/office/officeart/2008/layout/NameandTitleOrganizationalChart"/>
    <dgm:cxn modelId="{9FD3BC1C-397C-47E7-A98A-B045143D8EE7}" type="presParOf" srcId="{801185BB-B245-410E-98AB-4431D276F903}" destId="{20E1DEE7-E6A5-43FB-A42E-35A9D361FF20}" srcOrd="1" destOrd="0" presId="urn:microsoft.com/office/officeart/2008/layout/NameandTitleOrganizationalChart"/>
    <dgm:cxn modelId="{A93CE5AA-32A5-4B96-9ABA-4F9E9A25ADCB}" type="presParOf" srcId="{801185BB-B245-410E-98AB-4431D276F903}" destId="{611A1E18-4525-4A8F-AAA6-BBCE55B216B7}" srcOrd="2" destOrd="0" presId="urn:microsoft.com/office/officeart/2008/layout/NameandTitleOrganizationalChart"/>
    <dgm:cxn modelId="{DA1D1354-799A-4E2C-AF9D-E43A1D9D84D7}" type="presParOf" srcId="{DBE5BE5E-BC47-40B9-B9EF-2D199C2B7485}" destId="{259A3D63-9961-4305-B5AD-A7557B55B39C}" srcOrd="1" destOrd="0" presId="urn:microsoft.com/office/officeart/2008/layout/NameandTitleOrganizationalChart"/>
    <dgm:cxn modelId="{CBE638FE-64FA-40E4-86A6-4D7D9D620154}" type="presParOf" srcId="{259A3D63-9961-4305-B5AD-A7557B55B39C}" destId="{5D708B74-ACE9-453F-B044-635E9E7D4DD9}" srcOrd="0" destOrd="0" presId="urn:microsoft.com/office/officeart/2008/layout/NameandTitleOrganizationalChart"/>
    <dgm:cxn modelId="{5649CE4D-1B33-4926-8497-2F99D1B7436E}" type="presParOf" srcId="{259A3D63-9961-4305-B5AD-A7557B55B39C}" destId="{666FA93E-7F22-439D-9C17-F019BB023FD1}" srcOrd="1" destOrd="0" presId="urn:microsoft.com/office/officeart/2008/layout/NameandTitleOrganizationalChart"/>
    <dgm:cxn modelId="{296DCB48-F199-46DC-9C80-056FF05C73D6}" type="presParOf" srcId="{666FA93E-7F22-439D-9C17-F019BB023FD1}" destId="{E59E8B22-1174-4CD1-92A1-86A246D678C6}" srcOrd="0" destOrd="0" presId="urn:microsoft.com/office/officeart/2008/layout/NameandTitleOrganizationalChart"/>
    <dgm:cxn modelId="{AA0F994F-8C21-44C6-8964-D98A0CB236FF}" type="presParOf" srcId="{E59E8B22-1174-4CD1-92A1-86A246D678C6}" destId="{FB0EBF0F-E00D-4938-A3A7-A80C835D94FE}" srcOrd="0" destOrd="0" presId="urn:microsoft.com/office/officeart/2008/layout/NameandTitleOrganizationalChart"/>
    <dgm:cxn modelId="{9EC419CB-A405-488C-BC26-E29AC04C2FBB}" type="presParOf" srcId="{E59E8B22-1174-4CD1-92A1-86A246D678C6}" destId="{79C3F380-4122-4B11-B588-A7ED5891A4A2}" srcOrd="1" destOrd="0" presId="urn:microsoft.com/office/officeart/2008/layout/NameandTitleOrganizationalChart"/>
    <dgm:cxn modelId="{E8DEADE1-275B-4C16-A59B-E95DAF2D6A57}" type="presParOf" srcId="{E59E8B22-1174-4CD1-92A1-86A246D678C6}" destId="{9562F89B-7714-467D-B5D8-43717D1EAF0C}" srcOrd="2" destOrd="0" presId="urn:microsoft.com/office/officeart/2008/layout/NameandTitleOrganizationalChart"/>
    <dgm:cxn modelId="{0F16C6FC-2AEA-482B-8F8B-1A9C31C43FD9}" type="presParOf" srcId="{666FA93E-7F22-439D-9C17-F019BB023FD1}" destId="{14C4DF90-8FFF-4507-AB50-F037C4B74151}" srcOrd="1" destOrd="0" presId="urn:microsoft.com/office/officeart/2008/layout/NameandTitleOrganizationalChart"/>
    <dgm:cxn modelId="{50DB56C2-24CD-4451-BBCC-5AA2950FDF58}" type="presParOf" srcId="{666FA93E-7F22-439D-9C17-F019BB023FD1}" destId="{B24247EB-D938-415C-B35D-E9E1D325B7CB}" srcOrd="2" destOrd="0" presId="urn:microsoft.com/office/officeart/2008/layout/NameandTitleOrganizationalChart"/>
    <dgm:cxn modelId="{8B31512E-2F44-4E6A-BC9A-5ABE310F24AF}" type="presParOf" srcId="{259A3D63-9961-4305-B5AD-A7557B55B39C}" destId="{CD1EDFE7-85B1-4E40-82E6-691300D1B6E8}" srcOrd="2" destOrd="0" presId="urn:microsoft.com/office/officeart/2008/layout/NameandTitleOrganizationalChart"/>
    <dgm:cxn modelId="{56CA73B4-5E1B-46BA-8980-72986D433F1D}" type="presParOf" srcId="{259A3D63-9961-4305-B5AD-A7557B55B39C}" destId="{C666A8BE-EA71-42E2-B334-7C60BA5BD701}" srcOrd="3" destOrd="0" presId="urn:microsoft.com/office/officeart/2008/layout/NameandTitleOrganizationalChart"/>
    <dgm:cxn modelId="{A4B5D694-2CF5-4371-A93A-87196E87347A}" type="presParOf" srcId="{C666A8BE-EA71-42E2-B334-7C60BA5BD701}" destId="{376A393C-ABF5-4583-8B44-8F3457B7B667}" srcOrd="0" destOrd="0" presId="urn:microsoft.com/office/officeart/2008/layout/NameandTitleOrganizationalChart"/>
    <dgm:cxn modelId="{7158C3EB-617C-4572-84FC-E4BF11E0CFB6}" type="presParOf" srcId="{376A393C-ABF5-4583-8B44-8F3457B7B667}" destId="{E1CF0DAA-36F8-4BBB-A8E9-12756BD514AD}" srcOrd="0" destOrd="0" presId="urn:microsoft.com/office/officeart/2008/layout/NameandTitleOrganizationalChart"/>
    <dgm:cxn modelId="{77B2BAAF-2C61-45D9-8D44-9785F7D48031}" type="presParOf" srcId="{376A393C-ABF5-4583-8B44-8F3457B7B667}" destId="{DF08C5ED-7AF8-4BF6-82CA-A4DF5915AA00}" srcOrd="1" destOrd="0" presId="urn:microsoft.com/office/officeart/2008/layout/NameandTitleOrganizationalChart"/>
    <dgm:cxn modelId="{33DA380F-A002-4296-B90D-E03000E54214}" type="presParOf" srcId="{376A393C-ABF5-4583-8B44-8F3457B7B667}" destId="{4D4018CC-F8C7-44F9-9A66-C6454E85F683}" srcOrd="2" destOrd="0" presId="urn:microsoft.com/office/officeart/2008/layout/NameandTitleOrganizationalChart"/>
    <dgm:cxn modelId="{58D63686-2FB3-4C67-A6A6-31397A359398}" type="presParOf" srcId="{C666A8BE-EA71-42E2-B334-7C60BA5BD701}" destId="{8F996FD8-C9BB-44DD-84B2-909CDB56D7D3}" srcOrd="1" destOrd="0" presId="urn:microsoft.com/office/officeart/2008/layout/NameandTitleOrganizationalChart"/>
    <dgm:cxn modelId="{3AB692E1-5EE7-45E9-B931-2D91EB06E542}" type="presParOf" srcId="{C666A8BE-EA71-42E2-B334-7C60BA5BD701}" destId="{A8AC7F5C-68F9-4C80-AF2D-B863E789AE4C}" srcOrd="2" destOrd="0" presId="urn:microsoft.com/office/officeart/2008/layout/NameandTitleOrganizationalChart"/>
    <dgm:cxn modelId="{E8293043-B093-4A4B-A9CE-3EA4545FFDF3}" type="presParOf" srcId="{DBE5BE5E-BC47-40B9-B9EF-2D199C2B7485}" destId="{814E37FD-199C-4FC9-83E0-F4732AD17A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600" b="1" dirty="0" smtClean="0"/>
            <a:t>Office: Mayor</a:t>
          </a:r>
          <a:endParaRPr lang="en-ZA" sz="16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Personal Assistant </a:t>
          </a:r>
          <a:endParaRPr lang="en-ZA" sz="11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Logistics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l"/>
          <a:r>
            <a:rPr lang="en-ZA" sz="1000" b="1" i="1" dirty="0" smtClean="0"/>
            <a:t>2 x Driver/ Body Guards</a:t>
          </a:r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/>
            <a:t>Special Programmes</a:t>
          </a:r>
          <a:endParaRPr lang="en-ZA" sz="1200" b="1" dirty="0"/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l"/>
          <a:r>
            <a:rPr lang="en-ZA" sz="1000" b="1" i="1" dirty="0" smtClean="0"/>
            <a:t>1 x Development Officer: Gender</a:t>
          </a:r>
        </a:p>
        <a:p>
          <a:pPr algn="l"/>
          <a:r>
            <a:rPr lang="en-ZA" sz="1000" b="1" i="1" dirty="0" smtClean="0"/>
            <a:t>       &amp;  Disability</a:t>
          </a:r>
        </a:p>
        <a:p>
          <a:pPr algn="l"/>
          <a:r>
            <a:rPr lang="en-ZA" sz="1000" b="1" i="1" dirty="0" smtClean="0"/>
            <a:t>1 x Development Officer: Youth</a:t>
          </a:r>
          <a:endParaRPr lang="en-ZA" sz="1000" b="1" i="1" dirty="0"/>
        </a:p>
      </dgm:t>
    </dgm:pt>
    <dgm:pt modelId="{486622EC-7FC3-40D4-AAE0-51C13EC478E6}" type="asst">
      <dgm:prSet custT="1"/>
      <dgm:spPr/>
      <dgm:t>
        <a:bodyPr/>
        <a:lstStyle/>
        <a:p>
          <a:r>
            <a:rPr lang="en-ZA" sz="1200" b="1" dirty="0" smtClean="0"/>
            <a:t>Reception Services</a:t>
          </a:r>
          <a:endParaRPr lang="en-ZA" sz="1200" b="1" dirty="0"/>
        </a:p>
      </dgm:t>
    </dgm:pt>
    <dgm:pt modelId="{DED21284-1179-4E3B-917A-CA3A9F175205}" type="parTrans" cxnId="{CA46FDAE-268F-45EA-A6B1-F968F26E524B}">
      <dgm:prSet/>
      <dgm:spPr/>
      <dgm:t>
        <a:bodyPr/>
        <a:lstStyle/>
        <a:p>
          <a:endParaRPr lang="en-ZA"/>
        </a:p>
      </dgm:t>
    </dgm:pt>
    <dgm:pt modelId="{44AAD6C1-2546-4F03-B476-362F940DC62E}" type="sibTrans" cxnId="{CA46FDAE-268F-45EA-A6B1-F968F26E524B}">
      <dgm:prSet custT="1"/>
      <dgm:spPr/>
      <dgm:t>
        <a:bodyPr/>
        <a:lstStyle/>
        <a:p>
          <a:pPr algn="ctr"/>
          <a:r>
            <a:rPr lang="en-ZA" sz="1000" b="1" dirty="0" smtClean="0"/>
            <a:t>1 x Secretary</a:t>
          </a:r>
          <a:endParaRPr lang="en-ZA" sz="1000" b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115119" custScaleY="74472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78785" custScaleY="67224" custLinFactNeighborX="23706" custLinFactNeighborY="-3319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2" custScaleY="60208" custLinFactNeighborX="-46828" custLinFactNeighborY="-4079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2" custScaleY="95677" custLinFactY="-16889" custLinFactNeighborX="-6897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1" presStyleCnt="3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1" presStyleCnt="2" custScaleY="64601" custLinFactNeighborX="55450" custLinFactNeighborY="-4079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1" presStyleCnt="2" custScaleY="160139" custLinFactY="-34746" custLinFactNeighborX="4740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44EAA5E2-7472-4C23-93E9-0856CE8CEC31}" type="pres">
      <dgm:prSet presAssocID="{DED21284-1179-4E3B-917A-CA3A9F175205}" presName="Name96" presStyleLbl="parChTrans1D2" presStyleIdx="2" presStyleCnt="3"/>
      <dgm:spPr/>
      <dgm:t>
        <a:bodyPr/>
        <a:lstStyle/>
        <a:p>
          <a:endParaRPr lang="en-ZA"/>
        </a:p>
      </dgm:t>
    </dgm:pt>
    <dgm:pt modelId="{757EEA03-3BBF-41C8-A9A6-49E7E732F9C1}" type="pres">
      <dgm:prSet presAssocID="{486622EC-7FC3-40D4-AAE0-51C13EC478E6}" presName="hierRoot3" presStyleCnt="0">
        <dgm:presLayoutVars>
          <dgm:hierBranch val="init"/>
        </dgm:presLayoutVars>
      </dgm:prSet>
      <dgm:spPr/>
    </dgm:pt>
    <dgm:pt modelId="{3E44EC09-FEF6-4B44-A592-CE6292E09414}" type="pres">
      <dgm:prSet presAssocID="{486622EC-7FC3-40D4-AAE0-51C13EC478E6}" presName="rootComposite3" presStyleCnt="0"/>
      <dgm:spPr/>
    </dgm:pt>
    <dgm:pt modelId="{3B6B0C9E-4200-4028-9F6B-1A4A599608D6}" type="pres">
      <dgm:prSet presAssocID="{486622EC-7FC3-40D4-AAE0-51C13EC478E6}" presName="rootText3" presStyleLbl="asst1" presStyleIdx="0" presStyleCnt="1" custScaleX="77295" custScaleY="44348" custLinFactNeighborX="-1849" custLinFactNeighborY="-4918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EB035F17-9920-499A-BFE0-275D3A7B92CF}" type="pres">
      <dgm:prSet presAssocID="{486622EC-7FC3-40D4-AAE0-51C13EC478E6}" presName="titleText3" presStyleLbl="fgAcc2" presStyleIdx="0" presStyleCnt="1" custScaleX="67219" custScaleY="66757" custLinFactY="-100000" custLinFactNeighborX="-4690" custLinFactNeighborY="-13173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A74619CC-43E3-4387-ADE1-AD44B7FA9565}" type="pres">
      <dgm:prSet presAssocID="{486622EC-7FC3-40D4-AAE0-51C13EC478E6}" presName="rootConnector3" presStyleLbl="asst1" presStyleIdx="0" presStyleCnt="1"/>
      <dgm:spPr/>
      <dgm:t>
        <a:bodyPr/>
        <a:lstStyle/>
        <a:p>
          <a:endParaRPr lang="en-ZA"/>
        </a:p>
      </dgm:t>
    </dgm:pt>
    <dgm:pt modelId="{E6169176-A844-4BFA-901E-9715A6CD747D}" type="pres">
      <dgm:prSet presAssocID="{486622EC-7FC3-40D4-AAE0-51C13EC478E6}" presName="hierChild6" presStyleCnt="0"/>
      <dgm:spPr/>
    </dgm:pt>
    <dgm:pt modelId="{95D25EFF-7DB1-4273-8DC4-B91FDCC1BB5D}" type="pres">
      <dgm:prSet presAssocID="{486622EC-7FC3-40D4-AAE0-51C13EC478E6}" presName="hierChild7" presStyleCnt="0"/>
      <dgm:spPr/>
    </dgm:pt>
  </dgm:ptLst>
  <dgm:cxnLst>
    <dgm:cxn modelId="{80024E4F-6EC7-48EA-9009-50BA90B34D2F}" type="presOf" srcId="{486622EC-7FC3-40D4-AAE0-51C13EC478E6}" destId="{A74619CC-43E3-4387-ADE1-AD44B7FA9565}" srcOrd="1" destOrd="0" presId="urn:microsoft.com/office/officeart/2008/layout/NameandTitleOrganizationalChart"/>
    <dgm:cxn modelId="{3E06F5C5-6333-4436-903F-1F37B270FF68}" type="presOf" srcId="{50F1B284-CAFB-4997-BD8F-EAEC26B9589B}" destId="{79C3F380-4122-4B11-B588-A7ED5891A4A2}" srcOrd="0" destOrd="0" presId="urn:microsoft.com/office/officeart/2008/layout/NameandTitleOrganizationalChart"/>
    <dgm:cxn modelId="{862B83AF-F5AA-4154-80F8-347BF60ED896}" type="presOf" srcId="{8EDB9CC8-76F9-440E-9283-7A55DCEBA384}" destId="{5D708B74-ACE9-453F-B044-635E9E7D4DD9}" srcOrd="0" destOrd="0" presId="urn:microsoft.com/office/officeart/2008/layout/NameandTitleOrganizationalChart"/>
    <dgm:cxn modelId="{BA93747D-C188-45A4-B10D-835A3E5FEAC7}" type="presOf" srcId="{DED21284-1179-4E3B-917A-CA3A9F175205}" destId="{44EAA5E2-7472-4C23-93E9-0856CE8CEC31}" srcOrd="0" destOrd="0" presId="urn:microsoft.com/office/officeart/2008/layout/NameandTitleOrganizationalChart"/>
    <dgm:cxn modelId="{08D58F4A-130E-47B1-9335-0574B18E26BA}" type="presOf" srcId="{50D9A47B-0F16-4660-8AB7-9308E50F166E}" destId="{E43DA2C8-013C-4103-AE8B-ACA538BC0873}" srcOrd="0" destOrd="0" presId="urn:microsoft.com/office/officeart/2008/layout/NameandTitleOrganizationalChart"/>
    <dgm:cxn modelId="{91324D46-1736-46DA-9D65-011C499D1D81}" type="presOf" srcId="{879DB2BF-A7AF-41C7-A913-81BD207A3CE1}" destId="{611A1E18-4525-4A8F-AAA6-BBCE55B216B7}" srcOrd="1" destOrd="0" presId="urn:microsoft.com/office/officeart/2008/layout/NameandTitleOrganizationalChart"/>
    <dgm:cxn modelId="{D39B2F81-0643-4016-B48D-1F3286B3B0A1}" type="presOf" srcId="{486622EC-7FC3-40D4-AAE0-51C13EC478E6}" destId="{3B6B0C9E-4200-4028-9F6B-1A4A599608D6}" srcOrd="0" destOrd="0" presId="urn:microsoft.com/office/officeart/2008/layout/NameandTitleOrganizationalChart"/>
    <dgm:cxn modelId="{724EC9DC-E65D-4D69-927F-E3A48E9511A9}" type="presOf" srcId="{EDA635C8-BC27-4E01-831D-7B6A7AFD832C}" destId="{B601E74C-3EE7-4660-A5BC-E5021C85E6EF}" srcOrd="0" destOrd="0" presId="urn:microsoft.com/office/officeart/2008/layout/NameandTitleOrganizationalChart"/>
    <dgm:cxn modelId="{BE6DD63C-4FBD-40AD-8A3C-D52B4B84318F}" type="presOf" srcId="{F4D6F330-0BC4-40AA-A853-D1609A2E80F1}" destId="{FB0EBF0F-E00D-4938-A3A7-A80C835D94FE}" srcOrd="0" destOrd="0" presId="urn:microsoft.com/office/officeart/2008/layout/NameandTitleOrganizationalChart"/>
    <dgm:cxn modelId="{D080A282-13A4-43CB-B2DE-26D3FD3E1B22}" type="presOf" srcId="{44AAD6C1-2546-4F03-B476-362F940DC62E}" destId="{EB035F17-9920-499A-BFE0-275D3A7B92CF}" srcOrd="0" destOrd="0" presId="urn:microsoft.com/office/officeart/2008/layout/NameandTitleOrganizationalChart"/>
    <dgm:cxn modelId="{B5359ACF-076D-4452-B4A1-1840AF38223A}" type="presOf" srcId="{879DB2BF-A7AF-41C7-A913-81BD207A3CE1}" destId="{9A2A635C-94C6-4F73-8CE1-DC1AF2485572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2" destOrd="0" parTransId="{50D9A47B-0F16-4660-8AB7-9308E50F166E}" sibTransId="{DFB0AB05-A5FC-4E14-B0AF-9E10624AB3D9}"/>
    <dgm:cxn modelId="{52DD030D-1E4E-4F7E-8793-81A9DF4E48CB}" type="presOf" srcId="{EA3744B9-4CB4-4522-A480-B2FF52FEA2E6}" destId="{20E1DEE7-E6A5-43FB-A42E-35A9D361FF20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2A34BDFC-D3E4-40F0-9FDF-58FE7795E50E}" type="presOf" srcId="{72468D02-C1B0-4F13-93B1-9359D073663A}" destId="{0E9F403C-2710-480C-BDB9-6B15B91357D5}" srcOrd="1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CA46FDAE-268F-45EA-A6B1-F968F26E524B}" srcId="{879DB2BF-A7AF-41C7-A913-81BD207A3CE1}" destId="{486622EC-7FC3-40D4-AAE0-51C13EC478E6}" srcOrd="0" destOrd="0" parTransId="{DED21284-1179-4E3B-917A-CA3A9F175205}" sibTransId="{44AAD6C1-2546-4F03-B476-362F940DC62E}"/>
    <dgm:cxn modelId="{2169DE82-330F-4E12-8025-47ECC2466C45}" type="presOf" srcId="{72468D02-C1B0-4F13-93B1-9359D073663A}" destId="{97E9D2C7-7039-4FF8-8B23-69165CD2E60A}" srcOrd="0" destOrd="0" presId="urn:microsoft.com/office/officeart/2008/layout/NameandTitleOrganizationalChart"/>
    <dgm:cxn modelId="{81BA4106-DCCC-4F56-AAF8-7FFBD77D9B0A}" type="presOf" srcId="{DFB0AB05-A5FC-4E14-B0AF-9E10624AB3D9}" destId="{18026753-D20D-4251-AC0E-D53CF6BE4000}" srcOrd="0" destOrd="0" presId="urn:microsoft.com/office/officeart/2008/layout/NameandTitleOrganizationalChart"/>
    <dgm:cxn modelId="{62B95997-4102-453F-9512-A1FDA88238C1}" type="presOf" srcId="{F4D6F330-0BC4-40AA-A853-D1609A2E80F1}" destId="{9562F89B-7714-467D-B5D8-43717D1EAF0C}" srcOrd="1" destOrd="0" presId="urn:microsoft.com/office/officeart/2008/layout/NameandTitleOrganizationalChart"/>
    <dgm:cxn modelId="{92DF46EB-FCFA-4832-8AAA-38B7D3D67B14}" type="presParOf" srcId="{B601E74C-3EE7-4660-A5BC-E5021C85E6EF}" destId="{DBE5BE5E-BC47-40B9-B9EF-2D199C2B7485}" srcOrd="0" destOrd="0" presId="urn:microsoft.com/office/officeart/2008/layout/NameandTitleOrganizationalChart"/>
    <dgm:cxn modelId="{A80B71AF-407F-469C-BB72-8034A36F9E99}" type="presParOf" srcId="{DBE5BE5E-BC47-40B9-B9EF-2D199C2B7485}" destId="{801185BB-B245-410E-98AB-4431D276F903}" srcOrd="0" destOrd="0" presId="urn:microsoft.com/office/officeart/2008/layout/NameandTitleOrganizationalChart"/>
    <dgm:cxn modelId="{2528DAA4-095E-41E0-B593-D3FC01B4CDF0}" type="presParOf" srcId="{801185BB-B245-410E-98AB-4431D276F903}" destId="{9A2A635C-94C6-4F73-8CE1-DC1AF2485572}" srcOrd="0" destOrd="0" presId="urn:microsoft.com/office/officeart/2008/layout/NameandTitleOrganizationalChart"/>
    <dgm:cxn modelId="{E99C9A48-9AE7-4FD8-9B5B-E41078BF7A79}" type="presParOf" srcId="{801185BB-B245-410E-98AB-4431D276F903}" destId="{20E1DEE7-E6A5-43FB-A42E-35A9D361FF20}" srcOrd="1" destOrd="0" presId="urn:microsoft.com/office/officeart/2008/layout/NameandTitleOrganizationalChart"/>
    <dgm:cxn modelId="{736882F2-D5D4-4E78-9C3C-4D8375897A2F}" type="presParOf" srcId="{801185BB-B245-410E-98AB-4431D276F903}" destId="{611A1E18-4525-4A8F-AAA6-BBCE55B216B7}" srcOrd="2" destOrd="0" presId="urn:microsoft.com/office/officeart/2008/layout/NameandTitleOrganizationalChart"/>
    <dgm:cxn modelId="{0D33A07C-AAB0-4EA2-8DF9-79DF90E1554D}" type="presParOf" srcId="{DBE5BE5E-BC47-40B9-B9EF-2D199C2B7485}" destId="{259A3D63-9961-4305-B5AD-A7557B55B39C}" srcOrd="1" destOrd="0" presId="urn:microsoft.com/office/officeart/2008/layout/NameandTitleOrganizationalChart"/>
    <dgm:cxn modelId="{2F1A6313-1002-466D-9225-54F680E84F9B}" type="presParOf" srcId="{259A3D63-9961-4305-B5AD-A7557B55B39C}" destId="{5D708B74-ACE9-453F-B044-635E9E7D4DD9}" srcOrd="0" destOrd="0" presId="urn:microsoft.com/office/officeart/2008/layout/NameandTitleOrganizationalChart"/>
    <dgm:cxn modelId="{D6B9F6F7-7AD6-41B6-83A2-1E8891A432AB}" type="presParOf" srcId="{259A3D63-9961-4305-B5AD-A7557B55B39C}" destId="{666FA93E-7F22-439D-9C17-F019BB023FD1}" srcOrd="1" destOrd="0" presId="urn:microsoft.com/office/officeart/2008/layout/NameandTitleOrganizationalChart"/>
    <dgm:cxn modelId="{52A41115-3769-446B-BC78-B97DB1740FD1}" type="presParOf" srcId="{666FA93E-7F22-439D-9C17-F019BB023FD1}" destId="{E59E8B22-1174-4CD1-92A1-86A246D678C6}" srcOrd="0" destOrd="0" presId="urn:microsoft.com/office/officeart/2008/layout/NameandTitleOrganizationalChart"/>
    <dgm:cxn modelId="{4F0F881E-41BD-45E0-AE14-0440114859E0}" type="presParOf" srcId="{E59E8B22-1174-4CD1-92A1-86A246D678C6}" destId="{FB0EBF0F-E00D-4938-A3A7-A80C835D94FE}" srcOrd="0" destOrd="0" presId="urn:microsoft.com/office/officeart/2008/layout/NameandTitleOrganizationalChart"/>
    <dgm:cxn modelId="{0EEF0650-3A56-490D-8A68-93D77FB4DB81}" type="presParOf" srcId="{E59E8B22-1174-4CD1-92A1-86A246D678C6}" destId="{79C3F380-4122-4B11-B588-A7ED5891A4A2}" srcOrd="1" destOrd="0" presId="urn:microsoft.com/office/officeart/2008/layout/NameandTitleOrganizationalChart"/>
    <dgm:cxn modelId="{CF32A839-AF85-4EEC-BD53-CF84DA0C62EF}" type="presParOf" srcId="{E59E8B22-1174-4CD1-92A1-86A246D678C6}" destId="{9562F89B-7714-467D-B5D8-43717D1EAF0C}" srcOrd="2" destOrd="0" presId="urn:microsoft.com/office/officeart/2008/layout/NameandTitleOrganizationalChart"/>
    <dgm:cxn modelId="{7A31209C-0694-4E65-AE01-70EC53AEC1A6}" type="presParOf" srcId="{666FA93E-7F22-439D-9C17-F019BB023FD1}" destId="{14C4DF90-8FFF-4507-AB50-F037C4B74151}" srcOrd="1" destOrd="0" presId="urn:microsoft.com/office/officeart/2008/layout/NameandTitleOrganizationalChart"/>
    <dgm:cxn modelId="{B5795547-98BD-4229-899A-513AC474761A}" type="presParOf" srcId="{666FA93E-7F22-439D-9C17-F019BB023FD1}" destId="{B24247EB-D938-415C-B35D-E9E1D325B7CB}" srcOrd="2" destOrd="0" presId="urn:microsoft.com/office/officeart/2008/layout/NameandTitleOrganizationalChart"/>
    <dgm:cxn modelId="{938E491E-6AA4-4C92-99EC-753A19A84F23}" type="presParOf" srcId="{259A3D63-9961-4305-B5AD-A7557B55B39C}" destId="{E43DA2C8-013C-4103-AE8B-ACA538BC0873}" srcOrd="2" destOrd="0" presId="urn:microsoft.com/office/officeart/2008/layout/NameandTitleOrganizationalChart"/>
    <dgm:cxn modelId="{815DBAEB-C78C-4BA7-A985-170874017705}" type="presParOf" srcId="{259A3D63-9961-4305-B5AD-A7557B55B39C}" destId="{2ACF981C-4543-4E95-82F3-53070EC88BCD}" srcOrd="3" destOrd="0" presId="urn:microsoft.com/office/officeart/2008/layout/NameandTitleOrganizationalChart"/>
    <dgm:cxn modelId="{1F7FF86C-214C-4181-9CBE-CE16D65DED9A}" type="presParOf" srcId="{2ACF981C-4543-4E95-82F3-53070EC88BCD}" destId="{ECFFA8D4-61DC-4F1A-8F87-8FF31555D999}" srcOrd="0" destOrd="0" presId="urn:microsoft.com/office/officeart/2008/layout/NameandTitleOrganizationalChart"/>
    <dgm:cxn modelId="{32E4A064-7B10-4801-BAC4-414415B64FC3}" type="presParOf" srcId="{ECFFA8D4-61DC-4F1A-8F87-8FF31555D999}" destId="{97E9D2C7-7039-4FF8-8B23-69165CD2E60A}" srcOrd="0" destOrd="0" presId="urn:microsoft.com/office/officeart/2008/layout/NameandTitleOrganizationalChart"/>
    <dgm:cxn modelId="{28C4E477-2354-488C-AA38-6ACC213D0E67}" type="presParOf" srcId="{ECFFA8D4-61DC-4F1A-8F87-8FF31555D999}" destId="{18026753-D20D-4251-AC0E-D53CF6BE4000}" srcOrd="1" destOrd="0" presId="urn:microsoft.com/office/officeart/2008/layout/NameandTitleOrganizationalChart"/>
    <dgm:cxn modelId="{8DB48D89-98A2-47BE-B022-A5616256A560}" type="presParOf" srcId="{ECFFA8D4-61DC-4F1A-8F87-8FF31555D999}" destId="{0E9F403C-2710-480C-BDB9-6B15B91357D5}" srcOrd="2" destOrd="0" presId="urn:microsoft.com/office/officeart/2008/layout/NameandTitleOrganizationalChart"/>
    <dgm:cxn modelId="{9448E20A-2BE0-409B-BBC6-CB00B10E4503}" type="presParOf" srcId="{2ACF981C-4543-4E95-82F3-53070EC88BCD}" destId="{809972A4-68C6-4D50-841E-C05481202F8C}" srcOrd="1" destOrd="0" presId="urn:microsoft.com/office/officeart/2008/layout/NameandTitleOrganizationalChart"/>
    <dgm:cxn modelId="{DC1D62F6-0964-47C9-B5F9-38A89DC5A4B8}" type="presParOf" srcId="{2ACF981C-4543-4E95-82F3-53070EC88BCD}" destId="{3FADDA9A-6C38-43D4-9618-F8D844504CCE}" srcOrd="2" destOrd="0" presId="urn:microsoft.com/office/officeart/2008/layout/NameandTitleOrganizationalChart"/>
    <dgm:cxn modelId="{8EBB73B5-3787-45CF-819F-C73EC154807B}" type="presParOf" srcId="{DBE5BE5E-BC47-40B9-B9EF-2D199C2B7485}" destId="{814E37FD-199C-4FC9-83E0-F4732AD17AD0}" srcOrd="2" destOrd="0" presId="urn:microsoft.com/office/officeart/2008/layout/NameandTitleOrganizationalChart"/>
    <dgm:cxn modelId="{3B89B9F3-1700-45EB-AE01-51F16778E116}" type="presParOf" srcId="{814E37FD-199C-4FC9-83E0-F4732AD17AD0}" destId="{44EAA5E2-7472-4C23-93E9-0856CE8CEC31}" srcOrd="0" destOrd="0" presId="urn:microsoft.com/office/officeart/2008/layout/NameandTitleOrganizationalChart"/>
    <dgm:cxn modelId="{ABE94D65-5D04-46B3-BD36-40A2D72A0650}" type="presParOf" srcId="{814E37FD-199C-4FC9-83E0-F4732AD17AD0}" destId="{757EEA03-3BBF-41C8-A9A6-49E7E732F9C1}" srcOrd="1" destOrd="0" presId="urn:microsoft.com/office/officeart/2008/layout/NameandTitleOrganizationalChart"/>
    <dgm:cxn modelId="{C5463BB9-B835-4BB4-8837-8BA7E4EE4BEE}" type="presParOf" srcId="{757EEA03-3BBF-41C8-A9A6-49E7E732F9C1}" destId="{3E44EC09-FEF6-4B44-A592-CE6292E09414}" srcOrd="0" destOrd="0" presId="urn:microsoft.com/office/officeart/2008/layout/NameandTitleOrganizationalChart"/>
    <dgm:cxn modelId="{DCB98BBE-0FF1-4140-B186-4DD5D3A6D488}" type="presParOf" srcId="{3E44EC09-FEF6-4B44-A592-CE6292E09414}" destId="{3B6B0C9E-4200-4028-9F6B-1A4A599608D6}" srcOrd="0" destOrd="0" presId="urn:microsoft.com/office/officeart/2008/layout/NameandTitleOrganizationalChart"/>
    <dgm:cxn modelId="{0765FA04-D830-47ED-9299-1FD1F6E0B87A}" type="presParOf" srcId="{3E44EC09-FEF6-4B44-A592-CE6292E09414}" destId="{EB035F17-9920-499A-BFE0-275D3A7B92CF}" srcOrd="1" destOrd="0" presId="urn:microsoft.com/office/officeart/2008/layout/NameandTitleOrganizationalChart"/>
    <dgm:cxn modelId="{3709A8D2-531B-42A0-941E-DBA940B3C83D}" type="presParOf" srcId="{3E44EC09-FEF6-4B44-A592-CE6292E09414}" destId="{A74619CC-43E3-4387-ADE1-AD44B7FA9565}" srcOrd="2" destOrd="0" presId="urn:microsoft.com/office/officeart/2008/layout/NameandTitleOrganizationalChart"/>
    <dgm:cxn modelId="{769E0CFB-7AD5-4DD2-9F02-C689A352283B}" type="presParOf" srcId="{757EEA03-3BBF-41C8-A9A6-49E7E732F9C1}" destId="{E6169176-A844-4BFA-901E-9715A6CD747D}" srcOrd="1" destOrd="0" presId="urn:microsoft.com/office/officeart/2008/layout/NameandTitleOrganizationalChart"/>
    <dgm:cxn modelId="{270A6A96-C465-4DDD-A0BD-0CE9FE84A024}" type="presParOf" srcId="{757EEA03-3BBF-41C8-A9A6-49E7E732F9C1}" destId="{95D25EFF-7DB1-4273-8DC4-B91FDCC1BB5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A635C8-BC27-4E01-831D-7B6A7AFD832C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9DB2BF-A7AF-41C7-A913-81BD207A3CE1}">
      <dgm:prSet phldrT="[Text]" custT="1"/>
      <dgm:spPr/>
      <dgm:t>
        <a:bodyPr/>
        <a:lstStyle/>
        <a:p>
          <a:r>
            <a:rPr lang="en-ZA" sz="1600" b="1" dirty="0" smtClean="0"/>
            <a:t>Office: Speaker</a:t>
          </a:r>
          <a:endParaRPr lang="en-ZA" sz="1600" b="1" dirty="0"/>
        </a:p>
      </dgm:t>
    </dgm:pt>
    <dgm:pt modelId="{994FEEDF-D347-4341-AA1E-479C93662B11}" type="parTrans" cxnId="{99D63FE7-DC70-40FA-AF81-D2E9DD78211F}">
      <dgm:prSet/>
      <dgm:spPr/>
      <dgm:t>
        <a:bodyPr/>
        <a:lstStyle/>
        <a:p>
          <a:endParaRPr lang="en-ZA"/>
        </a:p>
      </dgm:t>
    </dgm:pt>
    <dgm:pt modelId="{EA3744B9-4CB4-4522-A480-B2FF52FEA2E6}" type="sibTrans" cxnId="{99D63FE7-DC70-40FA-AF81-D2E9DD78211F}">
      <dgm:prSet custT="1"/>
      <dgm:spPr/>
      <dgm:t>
        <a:bodyPr/>
        <a:lstStyle/>
        <a:p>
          <a:pPr algn="ctr"/>
          <a:r>
            <a:rPr lang="en-ZA" sz="1100" b="1" dirty="0" smtClean="0"/>
            <a:t>Personal Assistant </a:t>
          </a:r>
          <a:endParaRPr lang="en-ZA" sz="1100" b="1" dirty="0"/>
        </a:p>
      </dgm:t>
    </dgm:pt>
    <dgm:pt modelId="{24C7AEBF-9890-4106-9BB8-893A32703788}" type="asst">
      <dgm:prSet phldrT="[Text]" custT="1"/>
      <dgm:spPr/>
      <dgm:t>
        <a:bodyPr/>
        <a:lstStyle/>
        <a:p>
          <a:r>
            <a:rPr lang="en-ZA" sz="1200" b="1" dirty="0" smtClean="0"/>
            <a:t>Reception Services </a:t>
          </a:r>
          <a:endParaRPr lang="en-ZA" sz="1200" b="1" dirty="0"/>
        </a:p>
      </dgm:t>
    </dgm:pt>
    <dgm:pt modelId="{45A835DA-C53C-468C-B8BF-8905888A6084}" type="parTrans" cxnId="{29FB01AD-24D7-4573-80CD-E27EB6510A4A}">
      <dgm:prSet/>
      <dgm:spPr/>
      <dgm:t>
        <a:bodyPr/>
        <a:lstStyle/>
        <a:p>
          <a:endParaRPr lang="en-ZA"/>
        </a:p>
      </dgm:t>
    </dgm:pt>
    <dgm:pt modelId="{E26D0140-60A6-46A1-A65D-53CE88E16729}" type="sibTrans" cxnId="{29FB01AD-24D7-4573-80CD-E27EB6510A4A}">
      <dgm:prSet custT="1"/>
      <dgm:spPr/>
      <dgm:t>
        <a:bodyPr/>
        <a:lstStyle/>
        <a:p>
          <a:pPr algn="ctr"/>
          <a:r>
            <a:rPr lang="en-ZA" sz="1000" b="1" dirty="0" smtClean="0"/>
            <a:t>1 x Secretary </a:t>
          </a:r>
          <a:endParaRPr lang="en-ZA" sz="1000" b="1" dirty="0"/>
        </a:p>
      </dgm:t>
    </dgm:pt>
    <dgm:pt modelId="{F4D6F330-0BC4-40AA-A853-D1609A2E80F1}">
      <dgm:prSet phldrT="[Text]" custT="1"/>
      <dgm:spPr/>
      <dgm:t>
        <a:bodyPr/>
        <a:lstStyle/>
        <a:p>
          <a:r>
            <a:rPr lang="en-ZA" sz="1200" b="1" dirty="0" smtClean="0"/>
            <a:t>Logistics</a:t>
          </a:r>
          <a:endParaRPr lang="en-ZA" sz="1200" b="1" dirty="0"/>
        </a:p>
      </dgm:t>
    </dgm:pt>
    <dgm:pt modelId="{8EDB9CC8-76F9-440E-9283-7A55DCEBA384}" type="parTrans" cxnId="{B6F41894-BEF2-4609-ACB8-B8FF12E0F4A7}">
      <dgm:prSet/>
      <dgm:spPr/>
      <dgm:t>
        <a:bodyPr/>
        <a:lstStyle/>
        <a:p>
          <a:endParaRPr lang="en-ZA"/>
        </a:p>
      </dgm:t>
    </dgm:pt>
    <dgm:pt modelId="{50F1B284-CAFB-4997-BD8F-EAEC26B9589B}" type="sibTrans" cxnId="{B6F41894-BEF2-4609-ACB8-B8FF12E0F4A7}">
      <dgm:prSet custT="1"/>
      <dgm:spPr/>
      <dgm:t>
        <a:bodyPr/>
        <a:lstStyle/>
        <a:p>
          <a:pPr algn="l"/>
          <a:r>
            <a:rPr lang="en-ZA" sz="1000" b="1" i="1" dirty="0" smtClean="0"/>
            <a:t>1 x Driver/ Body Guard</a:t>
          </a:r>
        </a:p>
        <a:p>
          <a:pPr algn="l"/>
          <a:endParaRPr lang="en-ZA" sz="1000" b="1" i="1" dirty="0"/>
        </a:p>
      </dgm:t>
    </dgm:pt>
    <dgm:pt modelId="{72468D02-C1B0-4F13-93B1-9359D073663A}">
      <dgm:prSet phldrT="[Text]" custT="1"/>
      <dgm:spPr/>
      <dgm:t>
        <a:bodyPr/>
        <a:lstStyle/>
        <a:p>
          <a:r>
            <a:rPr lang="en-ZA" sz="1200" b="1" dirty="0" smtClean="0"/>
            <a:t>Council Support</a:t>
          </a:r>
          <a:endParaRPr lang="en-ZA" sz="1200" b="1" dirty="0"/>
        </a:p>
      </dgm:t>
    </dgm:pt>
    <dgm:pt modelId="{50D9A47B-0F16-4660-8AB7-9308E50F166E}" type="parTrans" cxnId="{1A18A052-48A8-4378-8337-C531280A1228}">
      <dgm:prSet/>
      <dgm:spPr/>
      <dgm:t>
        <a:bodyPr/>
        <a:lstStyle/>
        <a:p>
          <a:endParaRPr lang="en-ZA"/>
        </a:p>
      </dgm:t>
    </dgm:pt>
    <dgm:pt modelId="{DFB0AB05-A5FC-4E14-B0AF-9E10624AB3D9}" type="sibTrans" cxnId="{1A18A052-48A8-4378-8337-C531280A1228}">
      <dgm:prSet custT="1"/>
      <dgm:spPr/>
      <dgm:t>
        <a:bodyPr/>
        <a:lstStyle/>
        <a:p>
          <a:pPr algn="l"/>
          <a:r>
            <a:rPr lang="en-ZA" sz="1100" b="1" i="1" dirty="0" smtClean="0"/>
            <a:t>2 x Public Participation Officers</a:t>
          </a:r>
          <a:endParaRPr lang="en-ZA" sz="1100" b="1" i="1" dirty="0"/>
        </a:p>
      </dgm:t>
    </dgm:pt>
    <dgm:pt modelId="{B601E74C-3EE7-4660-A5BC-E5021C85E6EF}" type="pres">
      <dgm:prSet presAssocID="{EDA635C8-BC27-4E01-831D-7B6A7AFD8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BE5BE5E-BC47-40B9-B9EF-2D199C2B7485}" type="pres">
      <dgm:prSet presAssocID="{879DB2BF-A7AF-41C7-A913-81BD207A3CE1}" presName="hierRoot1" presStyleCnt="0">
        <dgm:presLayoutVars>
          <dgm:hierBranch val="init"/>
        </dgm:presLayoutVars>
      </dgm:prSet>
      <dgm:spPr/>
    </dgm:pt>
    <dgm:pt modelId="{801185BB-B245-410E-98AB-4431D276F903}" type="pres">
      <dgm:prSet presAssocID="{879DB2BF-A7AF-41C7-A913-81BD207A3CE1}" presName="rootComposite1" presStyleCnt="0"/>
      <dgm:spPr/>
    </dgm:pt>
    <dgm:pt modelId="{9A2A635C-94C6-4F73-8CE1-DC1AF2485572}" type="pres">
      <dgm:prSet presAssocID="{879DB2BF-A7AF-41C7-A913-81BD207A3CE1}" presName="rootText1" presStyleLbl="node0" presStyleIdx="0" presStyleCnt="1" custScaleX="80216" custScaleY="59986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20E1DEE7-E6A5-43FB-A42E-35A9D361FF20}" type="pres">
      <dgm:prSet presAssocID="{879DB2BF-A7AF-41C7-A913-81BD207A3CE1}" presName="titleText1" presStyleLbl="fgAcc0" presStyleIdx="0" presStyleCnt="1" custScaleX="68181" custScaleY="56364" custLinFactNeighborX="16293" custLinFactNeighborY="-5761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11A1E18-4525-4A8F-AAA6-BBCE55B216B7}" type="pres">
      <dgm:prSet presAssocID="{879DB2BF-A7AF-41C7-A913-81BD207A3CE1}" presName="rootConnector1" presStyleLbl="node1" presStyleIdx="0" presStyleCnt="2"/>
      <dgm:spPr/>
      <dgm:t>
        <a:bodyPr/>
        <a:lstStyle/>
        <a:p>
          <a:endParaRPr lang="en-ZA"/>
        </a:p>
      </dgm:t>
    </dgm:pt>
    <dgm:pt modelId="{259A3D63-9961-4305-B5AD-A7557B55B39C}" type="pres">
      <dgm:prSet presAssocID="{879DB2BF-A7AF-41C7-A913-81BD207A3CE1}" presName="hierChild2" presStyleCnt="0"/>
      <dgm:spPr/>
    </dgm:pt>
    <dgm:pt modelId="{5D708B74-ACE9-453F-B044-635E9E7D4DD9}" type="pres">
      <dgm:prSet presAssocID="{8EDB9CC8-76F9-440E-9283-7A55DCEBA38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666FA93E-7F22-439D-9C17-F019BB023FD1}" type="pres">
      <dgm:prSet presAssocID="{F4D6F330-0BC4-40AA-A853-D1609A2E80F1}" presName="hierRoot2" presStyleCnt="0">
        <dgm:presLayoutVars>
          <dgm:hierBranch val="init"/>
        </dgm:presLayoutVars>
      </dgm:prSet>
      <dgm:spPr/>
    </dgm:pt>
    <dgm:pt modelId="{E59E8B22-1174-4CD1-92A1-86A246D678C6}" type="pres">
      <dgm:prSet presAssocID="{F4D6F330-0BC4-40AA-A853-D1609A2E80F1}" presName="rootComposite" presStyleCnt="0"/>
      <dgm:spPr/>
    </dgm:pt>
    <dgm:pt modelId="{FB0EBF0F-E00D-4938-A3A7-A80C835D94FE}" type="pres">
      <dgm:prSet presAssocID="{F4D6F330-0BC4-40AA-A853-D1609A2E80F1}" presName="rootText" presStyleLbl="node1" presStyleIdx="0" presStyleCnt="2" custScaleY="60208" custLinFactNeighborX="-46828" custLinFactNeighborY="-4079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9C3F380-4122-4B11-B588-A7ED5891A4A2}" type="pres">
      <dgm:prSet presAssocID="{F4D6F330-0BC4-40AA-A853-D1609A2E80F1}" presName="titleText2" presStyleLbl="fgAcc1" presStyleIdx="0" presStyleCnt="2" custScaleY="130605" custLinFactY="-29511" custLinFactNeighborX="-6910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562F89B-7714-467D-B5D8-43717D1EAF0C}" type="pres">
      <dgm:prSet presAssocID="{F4D6F330-0BC4-40AA-A853-D1609A2E80F1}" presName="rootConnector" presStyleLbl="node2" presStyleIdx="0" presStyleCnt="0"/>
      <dgm:spPr/>
      <dgm:t>
        <a:bodyPr/>
        <a:lstStyle/>
        <a:p>
          <a:endParaRPr lang="en-ZA"/>
        </a:p>
      </dgm:t>
    </dgm:pt>
    <dgm:pt modelId="{14C4DF90-8FFF-4507-AB50-F037C4B74151}" type="pres">
      <dgm:prSet presAssocID="{F4D6F330-0BC4-40AA-A853-D1609A2E80F1}" presName="hierChild4" presStyleCnt="0"/>
      <dgm:spPr/>
    </dgm:pt>
    <dgm:pt modelId="{B24247EB-D938-415C-B35D-E9E1D325B7CB}" type="pres">
      <dgm:prSet presAssocID="{F4D6F330-0BC4-40AA-A853-D1609A2E80F1}" presName="hierChild5" presStyleCnt="0"/>
      <dgm:spPr/>
    </dgm:pt>
    <dgm:pt modelId="{E43DA2C8-013C-4103-AE8B-ACA538BC0873}" type="pres">
      <dgm:prSet presAssocID="{50D9A47B-0F16-4660-8AB7-9308E50F166E}" presName="Name37" presStyleLbl="parChTrans1D2" presStyleIdx="1" presStyleCnt="3"/>
      <dgm:spPr/>
      <dgm:t>
        <a:bodyPr/>
        <a:lstStyle/>
        <a:p>
          <a:endParaRPr lang="en-ZA"/>
        </a:p>
      </dgm:t>
    </dgm:pt>
    <dgm:pt modelId="{2ACF981C-4543-4E95-82F3-53070EC88BCD}" type="pres">
      <dgm:prSet presAssocID="{72468D02-C1B0-4F13-93B1-9359D073663A}" presName="hierRoot2" presStyleCnt="0">
        <dgm:presLayoutVars>
          <dgm:hierBranch val="init"/>
        </dgm:presLayoutVars>
      </dgm:prSet>
      <dgm:spPr/>
    </dgm:pt>
    <dgm:pt modelId="{ECFFA8D4-61DC-4F1A-8F87-8FF31555D999}" type="pres">
      <dgm:prSet presAssocID="{72468D02-C1B0-4F13-93B1-9359D073663A}" presName="rootComposite" presStyleCnt="0"/>
      <dgm:spPr/>
    </dgm:pt>
    <dgm:pt modelId="{97E9D2C7-7039-4FF8-8B23-69165CD2E60A}" type="pres">
      <dgm:prSet presAssocID="{72468D02-C1B0-4F13-93B1-9359D073663A}" presName="rootText" presStyleLbl="node1" presStyleIdx="1" presStyleCnt="2" custScaleY="64601" custLinFactNeighborX="55450" custLinFactNeighborY="-4079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18026753-D20D-4251-AC0E-D53CF6BE4000}" type="pres">
      <dgm:prSet presAssocID="{72468D02-C1B0-4F13-93B1-9359D073663A}" presName="titleText2" presStyleLbl="fgAcc1" presStyleIdx="1" presStyleCnt="2" custScaleY="160139" custLinFactY="-34746" custLinFactNeighborX="4740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0E9F403C-2710-480C-BDB9-6B15B91357D5}" type="pres">
      <dgm:prSet presAssocID="{72468D02-C1B0-4F13-93B1-9359D073663A}" presName="rootConnector" presStyleLbl="node2" presStyleIdx="0" presStyleCnt="0"/>
      <dgm:spPr/>
      <dgm:t>
        <a:bodyPr/>
        <a:lstStyle/>
        <a:p>
          <a:endParaRPr lang="en-ZA"/>
        </a:p>
      </dgm:t>
    </dgm:pt>
    <dgm:pt modelId="{809972A4-68C6-4D50-841E-C05481202F8C}" type="pres">
      <dgm:prSet presAssocID="{72468D02-C1B0-4F13-93B1-9359D073663A}" presName="hierChild4" presStyleCnt="0"/>
      <dgm:spPr/>
    </dgm:pt>
    <dgm:pt modelId="{3FADDA9A-6C38-43D4-9618-F8D844504CCE}" type="pres">
      <dgm:prSet presAssocID="{72468D02-C1B0-4F13-93B1-9359D073663A}" presName="hierChild5" presStyleCnt="0"/>
      <dgm:spPr/>
    </dgm:pt>
    <dgm:pt modelId="{814E37FD-199C-4FC9-83E0-F4732AD17AD0}" type="pres">
      <dgm:prSet presAssocID="{879DB2BF-A7AF-41C7-A913-81BD207A3CE1}" presName="hierChild3" presStyleCnt="0"/>
      <dgm:spPr/>
    </dgm:pt>
    <dgm:pt modelId="{C6270E00-8E63-43FE-B98C-E76B101242CD}" type="pres">
      <dgm:prSet presAssocID="{45A835DA-C53C-468C-B8BF-8905888A6084}" presName="Name96" presStyleLbl="parChTrans1D2" presStyleIdx="2" presStyleCnt="3"/>
      <dgm:spPr/>
      <dgm:t>
        <a:bodyPr/>
        <a:lstStyle/>
        <a:p>
          <a:endParaRPr lang="en-ZA"/>
        </a:p>
      </dgm:t>
    </dgm:pt>
    <dgm:pt modelId="{AE256369-C939-491B-AF03-ACD71DF6911B}" type="pres">
      <dgm:prSet presAssocID="{24C7AEBF-9890-4106-9BB8-893A32703788}" presName="hierRoot3" presStyleCnt="0">
        <dgm:presLayoutVars>
          <dgm:hierBranch val="init"/>
        </dgm:presLayoutVars>
      </dgm:prSet>
      <dgm:spPr/>
    </dgm:pt>
    <dgm:pt modelId="{D6215F25-75B6-4226-BF26-4389B5838500}" type="pres">
      <dgm:prSet presAssocID="{24C7AEBF-9890-4106-9BB8-893A32703788}" presName="rootComposite3" presStyleCnt="0"/>
      <dgm:spPr/>
    </dgm:pt>
    <dgm:pt modelId="{CDF2B098-54AB-4A34-B209-A8B14D88A5CE}" type="pres">
      <dgm:prSet presAssocID="{24C7AEBF-9890-4106-9BB8-893A32703788}" presName="rootText3" presStyleLbl="asst1" presStyleIdx="0" presStyleCnt="1" custScaleX="70654" custScaleY="42766" custLinFactNeighborX="4212" custLinFactNeighborY="-4837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772F4-EFE4-47BD-9A1B-0DFDCE553D4E}" type="pres">
      <dgm:prSet presAssocID="{24C7AEBF-9890-4106-9BB8-893A32703788}" presName="titleText3" presStyleLbl="fgAcc2" presStyleIdx="0" presStyleCnt="1" custScaleX="51350" custScaleY="66757" custLinFactY="-100000" custLinFactNeighborX="5354" custLinFactNeighborY="-11835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730CC2F-7AC8-42E6-8484-8782D1EC8F5B}" type="pres">
      <dgm:prSet presAssocID="{24C7AEBF-9890-4106-9BB8-893A32703788}" presName="rootConnector3" presStyleLbl="asst1" presStyleIdx="0" presStyleCnt="1"/>
      <dgm:spPr/>
      <dgm:t>
        <a:bodyPr/>
        <a:lstStyle/>
        <a:p>
          <a:endParaRPr lang="en-ZA"/>
        </a:p>
      </dgm:t>
    </dgm:pt>
    <dgm:pt modelId="{71B9D577-8DE3-41C8-8B49-26AF591EEC8C}" type="pres">
      <dgm:prSet presAssocID="{24C7AEBF-9890-4106-9BB8-893A32703788}" presName="hierChild6" presStyleCnt="0"/>
      <dgm:spPr/>
    </dgm:pt>
    <dgm:pt modelId="{5C953BF2-B92E-49C9-A503-2CA9B1F034E3}" type="pres">
      <dgm:prSet presAssocID="{24C7AEBF-9890-4106-9BB8-893A32703788}" presName="hierChild7" presStyleCnt="0"/>
      <dgm:spPr/>
    </dgm:pt>
  </dgm:ptLst>
  <dgm:cxnLst>
    <dgm:cxn modelId="{858F8802-A51B-4FC0-8B1C-3A7A705BBBE1}" type="presOf" srcId="{EDA635C8-BC27-4E01-831D-7B6A7AFD832C}" destId="{B601E74C-3EE7-4660-A5BC-E5021C85E6EF}" srcOrd="0" destOrd="0" presId="urn:microsoft.com/office/officeart/2008/layout/NameandTitleOrganizationalChart"/>
    <dgm:cxn modelId="{29FB01AD-24D7-4573-80CD-E27EB6510A4A}" srcId="{879DB2BF-A7AF-41C7-A913-81BD207A3CE1}" destId="{24C7AEBF-9890-4106-9BB8-893A32703788}" srcOrd="0" destOrd="0" parTransId="{45A835DA-C53C-468C-B8BF-8905888A6084}" sibTransId="{E26D0140-60A6-46A1-A65D-53CE88E16729}"/>
    <dgm:cxn modelId="{7AF48B8D-5439-4152-8CE0-300D82DB37B1}" type="presOf" srcId="{879DB2BF-A7AF-41C7-A913-81BD207A3CE1}" destId="{9A2A635C-94C6-4F73-8CE1-DC1AF2485572}" srcOrd="0" destOrd="0" presId="urn:microsoft.com/office/officeart/2008/layout/NameandTitleOrganizationalChart"/>
    <dgm:cxn modelId="{1A18A052-48A8-4378-8337-C531280A1228}" srcId="{879DB2BF-A7AF-41C7-A913-81BD207A3CE1}" destId="{72468D02-C1B0-4F13-93B1-9359D073663A}" srcOrd="2" destOrd="0" parTransId="{50D9A47B-0F16-4660-8AB7-9308E50F166E}" sibTransId="{DFB0AB05-A5FC-4E14-B0AF-9E10624AB3D9}"/>
    <dgm:cxn modelId="{5AC719EB-4A54-41E2-83DC-13F58F95195F}" type="presOf" srcId="{F4D6F330-0BC4-40AA-A853-D1609A2E80F1}" destId="{9562F89B-7714-467D-B5D8-43717D1EAF0C}" srcOrd="1" destOrd="0" presId="urn:microsoft.com/office/officeart/2008/layout/NameandTitleOrganizationalChart"/>
    <dgm:cxn modelId="{6F1297B4-AE9B-4EBF-B4CE-D7EB2C3EFE85}" type="presOf" srcId="{DFB0AB05-A5FC-4E14-B0AF-9E10624AB3D9}" destId="{18026753-D20D-4251-AC0E-D53CF6BE4000}" srcOrd="0" destOrd="0" presId="urn:microsoft.com/office/officeart/2008/layout/NameandTitleOrganizationalChart"/>
    <dgm:cxn modelId="{99D63FE7-DC70-40FA-AF81-D2E9DD78211F}" srcId="{EDA635C8-BC27-4E01-831D-7B6A7AFD832C}" destId="{879DB2BF-A7AF-41C7-A913-81BD207A3CE1}" srcOrd="0" destOrd="0" parTransId="{994FEEDF-D347-4341-AA1E-479C93662B11}" sibTransId="{EA3744B9-4CB4-4522-A480-B2FF52FEA2E6}"/>
    <dgm:cxn modelId="{6BEFD80B-724A-4656-B4BB-54A1A3F9B883}" type="presOf" srcId="{24C7AEBF-9890-4106-9BB8-893A32703788}" destId="{CDF2B098-54AB-4A34-B209-A8B14D88A5CE}" srcOrd="0" destOrd="0" presId="urn:microsoft.com/office/officeart/2008/layout/NameandTitleOrganizationalChart"/>
    <dgm:cxn modelId="{4BFDDBCE-F293-4C1A-A04B-7FEE8D9D6F94}" type="presOf" srcId="{50F1B284-CAFB-4997-BD8F-EAEC26B9589B}" destId="{79C3F380-4122-4B11-B588-A7ED5891A4A2}" srcOrd="0" destOrd="0" presId="urn:microsoft.com/office/officeart/2008/layout/NameandTitleOrganizationalChart"/>
    <dgm:cxn modelId="{459F5544-B1C0-4A78-8450-6891FB3E6FE8}" type="presOf" srcId="{72468D02-C1B0-4F13-93B1-9359D073663A}" destId="{0E9F403C-2710-480C-BDB9-6B15B91357D5}" srcOrd="1" destOrd="0" presId="urn:microsoft.com/office/officeart/2008/layout/NameandTitleOrganizationalChart"/>
    <dgm:cxn modelId="{6BAD5FA6-57A9-4653-B311-84E4442CE7CA}" type="presOf" srcId="{F4D6F330-0BC4-40AA-A853-D1609A2E80F1}" destId="{FB0EBF0F-E00D-4938-A3A7-A80C835D94FE}" srcOrd="0" destOrd="0" presId="urn:microsoft.com/office/officeart/2008/layout/NameandTitleOrganizationalChart"/>
    <dgm:cxn modelId="{9D05FCB2-BA5B-42C6-BACB-806471C6CA21}" type="presOf" srcId="{8EDB9CC8-76F9-440E-9283-7A55DCEBA384}" destId="{5D708B74-ACE9-453F-B044-635E9E7D4DD9}" srcOrd="0" destOrd="0" presId="urn:microsoft.com/office/officeart/2008/layout/NameandTitleOrganizationalChart"/>
    <dgm:cxn modelId="{B6F41894-BEF2-4609-ACB8-B8FF12E0F4A7}" srcId="{879DB2BF-A7AF-41C7-A913-81BD207A3CE1}" destId="{F4D6F330-0BC4-40AA-A853-D1609A2E80F1}" srcOrd="1" destOrd="0" parTransId="{8EDB9CC8-76F9-440E-9283-7A55DCEBA384}" sibTransId="{50F1B284-CAFB-4997-BD8F-EAEC26B9589B}"/>
    <dgm:cxn modelId="{09C70A39-0FD0-4945-A795-B516A9C00BBD}" type="presOf" srcId="{45A835DA-C53C-468C-B8BF-8905888A6084}" destId="{C6270E00-8E63-43FE-B98C-E76B101242CD}" srcOrd="0" destOrd="0" presId="urn:microsoft.com/office/officeart/2008/layout/NameandTitleOrganizationalChart"/>
    <dgm:cxn modelId="{2DD6C90E-9980-4EF3-8AE9-066BBD508B18}" type="presOf" srcId="{72468D02-C1B0-4F13-93B1-9359D073663A}" destId="{97E9D2C7-7039-4FF8-8B23-69165CD2E60A}" srcOrd="0" destOrd="0" presId="urn:microsoft.com/office/officeart/2008/layout/NameandTitleOrganizationalChart"/>
    <dgm:cxn modelId="{E95EF5D9-662A-4C3B-923F-9E3C2B4FF299}" type="presOf" srcId="{E26D0140-60A6-46A1-A65D-53CE88E16729}" destId="{1E1772F4-EFE4-47BD-9A1B-0DFDCE553D4E}" srcOrd="0" destOrd="0" presId="urn:microsoft.com/office/officeart/2008/layout/NameandTitleOrganizationalChart"/>
    <dgm:cxn modelId="{761A1029-4A4E-4537-BEED-749C6E265414}" type="presOf" srcId="{24C7AEBF-9890-4106-9BB8-893A32703788}" destId="{C730CC2F-7AC8-42E6-8484-8782D1EC8F5B}" srcOrd="1" destOrd="0" presId="urn:microsoft.com/office/officeart/2008/layout/NameandTitleOrganizationalChart"/>
    <dgm:cxn modelId="{05A72B2B-0FC7-4BDF-B166-D19269FD58D2}" type="presOf" srcId="{50D9A47B-0F16-4660-8AB7-9308E50F166E}" destId="{E43DA2C8-013C-4103-AE8B-ACA538BC0873}" srcOrd="0" destOrd="0" presId="urn:microsoft.com/office/officeart/2008/layout/NameandTitleOrganizationalChart"/>
    <dgm:cxn modelId="{4C38230E-6439-44E6-A0AD-C3E9E5535C1F}" type="presOf" srcId="{879DB2BF-A7AF-41C7-A913-81BD207A3CE1}" destId="{611A1E18-4525-4A8F-AAA6-BBCE55B216B7}" srcOrd="1" destOrd="0" presId="urn:microsoft.com/office/officeart/2008/layout/NameandTitleOrganizationalChart"/>
    <dgm:cxn modelId="{DA296427-9A99-4FFB-BCB6-DFACDB324E8E}" type="presOf" srcId="{EA3744B9-4CB4-4522-A480-B2FF52FEA2E6}" destId="{20E1DEE7-E6A5-43FB-A42E-35A9D361FF20}" srcOrd="0" destOrd="0" presId="urn:microsoft.com/office/officeart/2008/layout/NameandTitleOrganizationalChart"/>
    <dgm:cxn modelId="{2F6CEBAD-8910-478F-A6B6-79BC0122A11C}" type="presParOf" srcId="{B601E74C-3EE7-4660-A5BC-E5021C85E6EF}" destId="{DBE5BE5E-BC47-40B9-B9EF-2D199C2B7485}" srcOrd="0" destOrd="0" presId="urn:microsoft.com/office/officeart/2008/layout/NameandTitleOrganizationalChart"/>
    <dgm:cxn modelId="{782DA2AC-2F78-4309-913E-7B4EF5972834}" type="presParOf" srcId="{DBE5BE5E-BC47-40B9-B9EF-2D199C2B7485}" destId="{801185BB-B245-410E-98AB-4431D276F903}" srcOrd="0" destOrd="0" presId="urn:microsoft.com/office/officeart/2008/layout/NameandTitleOrganizationalChart"/>
    <dgm:cxn modelId="{FB042D60-D8C5-4694-BE5F-BD83678120D2}" type="presParOf" srcId="{801185BB-B245-410E-98AB-4431D276F903}" destId="{9A2A635C-94C6-4F73-8CE1-DC1AF2485572}" srcOrd="0" destOrd="0" presId="urn:microsoft.com/office/officeart/2008/layout/NameandTitleOrganizationalChart"/>
    <dgm:cxn modelId="{242F576C-DCD3-4F19-AC54-AEF7D55569D2}" type="presParOf" srcId="{801185BB-B245-410E-98AB-4431D276F903}" destId="{20E1DEE7-E6A5-43FB-A42E-35A9D361FF20}" srcOrd="1" destOrd="0" presId="urn:microsoft.com/office/officeart/2008/layout/NameandTitleOrganizationalChart"/>
    <dgm:cxn modelId="{F88D2820-EE2B-429C-AD8C-BF623157C6C2}" type="presParOf" srcId="{801185BB-B245-410E-98AB-4431D276F903}" destId="{611A1E18-4525-4A8F-AAA6-BBCE55B216B7}" srcOrd="2" destOrd="0" presId="urn:microsoft.com/office/officeart/2008/layout/NameandTitleOrganizationalChart"/>
    <dgm:cxn modelId="{2393BC7C-D0DE-4AA2-9F14-F8B0EEE60E3B}" type="presParOf" srcId="{DBE5BE5E-BC47-40B9-B9EF-2D199C2B7485}" destId="{259A3D63-9961-4305-B5AD-A7557B55B39C}" srcOrd="1" destOrd="0" presId="urn:microsoft.com/office/officeart/2008/layout/NameandTitleOrganizationalChart"/>
    <dgm:cxn modelId="{B2203E86-96AC-43D0-BCC9-232C6C7823CE}" type="presParOf" srcId="{259A3D63-9961-4305-B5AD-A7557B55B39C}" destId="{5D708B74-ACE9-453F-B044-635E9E7D4DD9}" srcOrd="0" destOrd="0" presId="urn:microsoft.com/office/officeart/2008/layout/NameandTitleOrganizationalChart"/>
    <dgm:cxn modelId="{501E9AF7-37AE-4AB4-954C-77B757122C11}" type="presParOf" srcId="{259A3D63-9961-4305-B5AD-A7557B55B39C}" destId="{666FA93E-7F22-439D-9C17-F019BB023FD1}" srcOrd="1" destOrd="0" presId="urn:microsoft.com/office/officeart/2008/layout/NameandTitleOrganizationalChart"/>
    <dgm:cxn modelId="{6386E70A-8B39-4443-AAC8-C5A3ABBE60BE}" type="presParOf" srcId="{666FA93E-7F22-439D-9C17-F019BB023FD1}" destId="{E59E8B22-1174-4CD1-92A1-86A246D678C6}" srcOrd="0" destOrd="0" presId="urn:microsoft.com/office/officeart/2008/layout/NameandTitleOrganizationalChart"/>
    <dgm:cxn modelId="{E43918AF-5BA5-4001-9E0A-0C6A59790D1B}" type="presParOf" srcId="{E59E8B22-1174-4CD1-92A1-86A246D678C6}" destId="{FB0EBF0F-E00D-4938-A3A7-A80C835D94FE}" srcOrd="0" destOrd="0" presId="urn:microsoft.com/office/officeart/2008/layout/NameandTitleOrganizationalChart"/>
    <dgm:cxn modelId="{6922589C-BC33-4C17-9C25-6F8D5D874EF4}" type="presParOf" srcId="{E59E8B22-1174-4CD1-92A1-86A246D678C6}" destId="{79C3F380-4122-4B11-B588-A7ED5891A4A2}" srcOrd="1" destOrd="0" presId="urn:microsoft.com/office/officeart/2008/layout/NameandTitleOrganizationalChart"/>
    <dgm:cxn modelId="{2CDA4E33-3A4F-45A8-8428-3928BE83A5B5}" type="presParOf" srcId="{E59E8B22-1174-4CD1-92A1-86A246D678C6}" destId="{9562F89B-7714-467D-B5D8-43717D1EAF0C}" srcOrd="2" destOrd="0" presId="urn:microsoft.com/office/officeart/2008/layout/NameandTitleOrganizationalChart"/>
    <dgm:cxn modelId="{20BD9ACB-837B-4ABD-9B48-A08AAE132784}" type="presParOf" srcId="{666FA93E-7F22-439D-9C17-F019BB023FD1}" destId="{14C4DF90-8FFF-4507-AB50-F037C4B74151}" srcOrd="1" destOrd="0" presId="urn:microsoft.com/office/officeart/2008/layout/NameandTitleOrganizationalChart"/>
    <dgm:cxn modelId="{9A63C9E0-688A-4701-8913-21E4CA3B50DA}" type="presParOf" srcId="{666FA93E-7F22-439D-9C17-F019BB023FD1}" destId="{B24247EB-D938-415C-B35D-E9E1D325B7CB}" srcOrd="2" destOrd="0" presId="urn:microsoft.com/office/officeart/2008/layout/NameandTitleOrganizationalChart"/>
    <dgm:cxn modelId="{0E1E5BEE-10F8-4505-96E5-35A59D71A947}" type="presParOf" srcId="{259A3D63-9961-4305-B5AD-A7557B55B39C}" destId="{E43DA2C8-013C-4103-AE8B-ACA538BC0873}" srcOrd="2" destOrd="0" presId="urn:microsoft.com/office/officeart/2008/layout/NameandTitleOrganizationalChart"/>
    <dgm:cxn modelId="{98E670EE-C0E1-473E-9004-FB837B176E15}" type="presParOf" srcId="{259A3D63-9961-4305-B5AD-A7557B55B39C}" destId="{2ACF981C-4543-4E95-82F3-53070EC88BCD}" srcOrd="3" destOrd="0" presId="urn:microsoft.com/office/officeart/2008/layout/NameandTitleOrganizationalChart"/>
    <dgm:cxn modelId="{5DEFF57A-6754-499F-9548-4D3B9A9DB8FB}" type="presParOf" srcId="{2ACF981C-4543-4E95-82F3-53070EC88BCD}" destId="{ECFFA8D4-61DC-4F1A-8F87-8FF31555D999}" srcOrd="0" destOrd="0" presId="urn:microsoft.com/office/officeart/2008/layout/NameandTitleOrganizationalChart"/>
    <dgm:cxn modelId="{0FDDBAD9-695D-455E-83EE-6FCECF35A346}" type="presParOf" srcId="{ECFFA8D4-61DC-4F1A-8F87-8FF31555D999}" destId="{97E9D2C7-7039-4FF8-8B23-69165CD2E60A}" srcOrd="0" destOrd="0" presId="urn:microsoft.com/office/officeart/2008/layout/NameandTitleOrganizationalChart"/>
    <dgm:cxn modelId="{CBC3A0C7-A743-4871-A3F7-6C0CD17A748E}" type="presParOf" srcId="{ECFFA8D4-61DC-4F1A-8F87-8FF31555D999}" destId="{18026753-D20D-4251-AC0E-D53CF6BE4000}" srcOrd="1" destOrd="0" presId="urn:microsoft.com/office/officeart/2008/layout/NameandTitleOrganizationalChart"/>
    <dgm:cxn modelId="{3792DD7E-7D86-452E-B407-CD5D2B3F92EF}" type="presParOf" srcId="{ECFFA8D4-61DC-4F1A-8F87-8FF31555D999}" destId="{0E9F403C-2710-480C-BDB9-6B15B91357D5}" srcOrd="2" destOrd="0" presId="urn:microsoft.com/office/officeart/2008/layout/NameandTitleOrganizationalChart"/>
    <dgm:cxn modelId="{48B88477-17E9-4F16-8EC7-C33A0E4D314A}" type="presParOf" srcId="{2ACF981C-4543-4E95-82F3-53070EC88BCD}" destId="{809972A4-68C6-4D50-841E-C05481202F8C}" srcOrd="1" destOrd="0" presId="urn:microsoft.com/office/officeart/2008/layout/NameandTitleOrganizationalChart"/>
    <dgm:cxn modelId="{E746FD36-7349-4479-8E95-8507815287DF}" type="presParOf" srcId="{2ACF981C-4543-4E95-82F3-53070EC88BCD}" destId="{3FADDA9A-6C38-43D4-9618-F8D844504CCE}" srcOrd="2" destOrd="0" presId="urn:microsoft.com/office/officeart/2008/layout/NameandTitleOrganizationalChart"/>
    <dgm:cxn modelId="{50A60147-E8A5-41D5-9509-9102CB76AB81}" type="presParOf" srcId="{DBE5BE5E-BC47-40B9-B9EF-2D199C2B7485}" destId="{814E37FD-199C-4FC9-83E0-F4732AD17AD0}" srcOrd="2" destOrd="0" presId="urn:microsoft.com/office/officeart/2008/layout/NameandTitleOrganizationalChart"/>
    <dgm:cxn modelId="{ED9EEECC-8C80-4663-9700-2F32334F06D3}" type="presParOf" srcId="{814E37FD-199C-4FC9-83E0-F4732AD17AD0}" destId="{C6270E00-8E63-43FE-B98C-E76B101242CD}" srcOrd="0" destOrd="0" presId="urn:microsoft.com/office/officeart/2008/layout/NameandTitleOrganizationalChart"/>
    <dgm:cxn modelId="{35C6982D-F308-4677-BD89-D931B3069B30}" type="presParOf" srcId="{814E37FD-199C-4FC9-83E0-F4732AD17AD0}" destId="{AE256369-C939-491B-AF03-ACD71DF6911B}" srcOrd="1" destOrd="0" presId="urn:microsoft.com/office/officeart/2008/layout/NameandTitleOrganizationalChart"/>
    <dgm:cxn modelId="{B3B978F0-14A6-4A3D-AB40-25399D7C0C7C}" type="presParOf" srcId="{AE256369-C939-491B-AF03-ACD71DF6911B}" destId="{D6215F25-75B6-4226-BF26-4389B5838500}" srcOrd="0" destOrd="0" presId="urn:microsoft.com/office/officeart/2008/layout/NameandTitleOrganizationalChart"/>
    <dgm:cxn modelId="{30E839E3-A9C8-420E-B3AA-587EC469CA48}" type="presParOf" srcId="{D6215F25-75B6-4226-BF26-4389B5838500}" destId="{CDF2B098-54AB-4A34-B209-A8B14D88A5CE}" srcOrd="0" destOrd="0" presId="urn:microsoft.com/office/officeart/2008/layout/NameandTitleOrganizationalChart"/>
    <dgm:cxn modelId="{21A7D572-07B6-4FCA-A19A-D4114DB35B2B}" type="presParOf" srcId="{D6215F25-75B6-4226-BF26-4389B5838500}" destId="{1E1772F4-EFE4-47BD-9A1B-0DFDCE553D4E}" srcOrd="1" destOrd="0" presId="urn:microsoft.com/office/officeart/2008/layout/NameandTitleOrganizationalChart"/>
    <dgm:cxn modelId="{A4E3E95E-481C-46C4-B453-2A904619CB8C}" type="presParOf" srcId="{D6215F25-75B6-4226-BF26-4389B5838500}" destId="{C730CC2F-7AC8-42E6-8484-8782D1EC8F5B}" srcOrd="2" destOrd="0" presId="urn:microsoft.com/office/officeart/2008/layout/NameandTitleOrganizationalChart"/>
    <dgm:cxn modelId="{CDFF16FE-1325-4EED-BE5E-66D04D186179}" type="presParOf" srcId="{AE256369-C939-491B-AF03-ACD71DF6911B}" destId="{71B9D577-8DE3-41C8-8B49-26AF591EEC8C}" srcOrd="1" destOrd="0" presId="urn:microsoft.com/office/officeart/2008/layout/NameandTitleOrganizationalChart"/>
    <dgm:cxn modelId="{EED19C6B-CEE7-45CF-BC62-429505341787}" type="presParOf" srcId="{AE256369-C939-491B-AF03-ACD71DF6911B}" destId="{5C953BF2-B92E-49C9-A503-2CA9B1F034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353D90-9A51-4CB9-AEE4-DE55520A96C3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42D76EB-A84F-4B87-8ACF-072105BFEE41}">
      <dgm:prSet phldrT="[Text]" custT="1"/>
      <dgm:spPr/>
      <dgm:t>
        <a:bodyPr/>
        <a:lstStyle/>
        <a:p>
          <a:r>
            <a:rPr lang="en-ZA" sz="1400" b="1" dirty="0" smtClean="0"/>
            <a:t>Treasury</a:t>
          </a:r>
          <a:endParaRPr lang="en-ZA" sz="1400" b="1" dirty="0"/>
        </a:p>
      </dgm:t>
    </dgm:pt>
    <dgm:pt modelId="{4FE7E6B8-FC1A-441E-AA3A-F44A723288DC}" type="parTrans" cxnId="{7F8B8B06-DEBD-4BD6-94B2-1B7614179636}">
      <dgm:prSet/>
      <dgm:spPr/>
      <dgm:t>
        <a:bodyPr/>
        <a:lstStyle/>
        <a:p>
          <a:endParaRPr lang="en-ZA"/>
        </a:p>
      </dgm:t>
    </dgm:pt>
    <dgm:pt modelId="{036B88B1-195F-4A1F-B5EE-8E572918A8BC}" type="sibTrans" cxnId="{7F8B8B06-DEBD-4BD6-94B2-1B7614179636}">
      <dgm:prSet custT="1"/>
      <dgm:spPr/>
      <dgm:t>
        <a:bodyPr/>
        <a:lstStyle/>
        <a:p>
          <a:pPr algn="ctr"/>
          <a:r>
            <a:rPr lang="en-ZA" sz="1000" b="1" dirty="0" smtClean="0"/>
            <a:t>1 x Chief Financial Officer</a:t>
          </a:r>
          <a:endParaRPr lang="en-ZA" sz="1000" b="1" dirty="0"/>
        </a:p>
      </dgm:t>
    </dgm:pt>
    <dgm:pt modelId="{411F4D46-93B7-45CF-B2DB-D1D80998800A}" type="asst">
      <dgm:prSet phldrT="[Text]" custT="1"/>
      <dgm:spPr/>
      <dgm:t>
        <a:bodyPr/>
        <a:lstStyle/>
        <a:p>
          <a:r>
            <a:rPr lang="en-ZA" sz="1200" b="1" dirty="0" smtClean="0"/>
            <a:t>Admin Support</a:t>
          </a:r>
          <a:endParaRPr lang="en-ZA" sz="1200" b="1" dirty="0"/>
        </a:p>
      </dgm:t>
    </dgm:pt>
    <dgm:pt modelId="{3A6BF5F7-AF82-4FD3-A91D-9E77DC913078}" type="parTrans" cxnId="{8146305F-C3A7-447F-8144-B11147F7B67E}">
      <dgm:prSet/>
      <dgm:spPr/>
      <dgm:t>
        <a:bodyPr/>
        <a:lstStyle/>
        <a:p>
          <a:endParaRPr lang="en-ZA"/>
        </a:p>
      </dgm:t>
    </dgm:pt>
    <dgm:pt modelId="{D3EF97B7-DF4E-4D9C-96F2-7B59EAEF467C}" type="sibTrans" cxnId="{8146305F-C3A7-447F-8144-B11147F7B67E}">
      <dgm:prSet custT="1"/>
      <dgm:spPr/>
      <dgm:t>
        <a:bodyPr/>
        <a:lstStyle/>
        <a:p>
          <a:pPr algn="ctr"/>
          <a:r>
            <a:rPr lang="en-ZA" sz="1000" b="1" dirty="0" smtClean="0"/>
            <a:t>1 x Secretary</a:t>
          </a:r>
          <a:endParaRPr lang="en-ZA" sz="1000" b="1" dirty="0"/>
        </a:p>
      </dgm:t>
    </dgm:pt>
    <dgm:pt modelId="{481BFCF1-067C-4033-9235-BF47B284A7E4}">
      <dgm:prSet phldrT="[Text]" custT="1"/>
      <dgm:spPr/>
      <dgm:t>
        <a:bodyPr/>
        <a:lstStyle/>
        <a:p>
          <a:r>
            <a:rPr lang="en-ZA" sz="1200" b="1" dirty="0" smtClean="0"/>
            <a:t>Revenue </a:t>
          </a:r>
        </a:p>
        <a:p>
          <a:r>
            <a:rPr lang="en-ZA" sz="1200" b="1" dirty="0" smtClean="0"/>
            <a:t>Management</a:t>
          </a:r>
          <a:endParaRPr lang="en-ZA" sz="1200" b="1" dirty="0"/>
        </a:p>
      </dgm:t>
    </dgm:pt>
    <dgm:pt modelId="{B7E3816C-37F0-4828-844E-6F849AE06F85}" type="parTrans" cxnId="{227B0F27-84AF-4337-8674-5554F80E7C0A}">
      <dgm:prSet/>
      <dgm:spPr/>
      <dgm:t>
        <a:bodyPr/>
        <a:lstStyle/>
        <a:p>
          <a:endParaRPr lang="en-ZA"/>
        </a:p>
      </dgm:t>
    </dgm:pt>
    <dgm:pt modelId="{A512EB4F-2D9B-4F72-AE25-35A2AACA8FC6}" type="sibTrans" cxnId="{227B0F27-84AF-4337-8674-5554F80E7C0A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3F3FEDF7-615B-49C3-BBE8-E1C52B7A9491}">
      <dgm:prSet phldrT="[Text]" custT="1"/>
      <dgm:spPr/>
      <dgm:t>
        <a:bodyPr/>
        <a:lstStyle/>
        <a:p>
          <a:r>
            <a:rPr lang="en-ZA" sz="1200" b="1" dirty="0" smtClean="0"/>
            <a:t>Expenditure </a:t>
          </a:r>
        </a:p>
        <a:p>
          <a:r>
            <a:rPr lang="en-ZA" sz="1200" b="1" dirty="0" smtClean="0"/>
            <a:t>Management</a:t>
          </a:r>
          <a:endParaRPr lang="en-ZA" sz="1200" b="1" dirty="0"/>
        </a:p>
      </dgm:t>
    </dgm:pt>
    <dgm:pt modelId="{4C8FC2F7-C127-4241-A696-BF622F32F788}" type="parTrans" cxnId="{4D8459AB-8DD7-40CB-9F56-CB6764D251C8}">
      <dgm:prSet/>
      <dgm:spPr/>
      <dgm:t>
        <a:bodyPr/>
        <a:lstStyle/>
        <a:p>
          <a:endParaRPr lang="en-ZA"/>
        </a:p>
      </dgm:t>
    </dgm:pt>
    <dgm:pt modelId="{E64B2448-AB60-475B-A486-ECCC68396CEB}" type="sibTrans" cxnId="{4D8459AB-8DD7-40CB-9F56-CB6764D251C8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21334C79-CEFC-4C21-AEDD-F5CCB782D192}">
      <dgm:prSet phldrT="[Text]" custT="1"/>
      <dgm:spPr/>
      <dgm:t>
        <a:bodyPr/>
        <a:lstStyle/>
        <a:p>
          <a:r>
            <a:rPr lang="en-ZA" sz="1200" b="1" dirty="0" smtClean="0"/>
            <a:t>Budget &amp; Reporting</a:t>
          </a:r>
          <a:endParaRPr lang="en-ZA" sz="1200" b="1" dirty="0"/>
        </a:p>
      </dgm:t>
    </dgm:pt>
    <dgm:pt modelId="{291E8700-EA12-4805-AA25-2D31F3D6F629}" type="parTrans" cxnId="{B4123FED-8FDB-4A8C-94C0-456EF8D6514D}">
      <dgm:prSet/>
      <dgm:spPr/>
      <dgm:t>
        <a:bodyPr/>
        <a:lstStyle/>
        <a:p>
          <a:endParaRPr lang="en-ZA"/>
        </a:p>
      </dgm:t>
    </dgm:pt>
    <dgm:pt modelId="{5A2DA6E3-2406-435B-992B-82130A47A742}" type="sibTrans" cxnId="{B4123FED-8FDB-4A8C-94C0-456EF8D6514D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EDF7D7D6-3007-43E7-8A82-3E140A2063D8}">
      <dgm:prSet custT="1"/>
      <dgm:spPr/>
      <dgm:t>
        <a:bodyPr/>
        <a:lstStyle/>
        <a:p>
          <a:r>
            <a:rPr lang="en-ZA" sz="1200" b="1" dirty="0" smtClean="0"/>
            <a:t>Supply Chain Management</a:t>
          </a:r>
          <a:endParaRPr lang="en-ZA" sz="1200" b="1" dirty="0"/>
        </a:p>
      </dgm:t>
    </dgm:pt>
    <dgm:pt modelId="{DA57823D-1B7F-419D-9C0B-EF53494B5696}" type="parTrans" cxnId="{8FD1FBAB-7F74-488C-8C1C-B97BD7385981}">
      <dgm:prSet/>
      <dgm:spPr/>
      <dgm:t>
        <a:bodyPr/>
        <a:lstStyle/>
        <a:p>
          <a:endParaRPr lang="en-ZA"/>
        </a:p>
      </dgm:t>
    </dgm:pt>
    <dgm:pt modelId="{EFE8D994-DC5B-4826-874D-5A563DEA64B7}" type="sibTrans" cxnId="{8FD1FBAB-7F74-488C-8C1C-B97BD7385981}">
      <dgm:prSet custT="1"/>
      <dgm:spPr/>
      <dgm:t>
        <a:bodyPr/>
        <a:lstStyle/>
        <a:p>
          <a:pPr algn="ctr"/>
          <a:r>
            <a:rPr lang="en-ZA" sz="1100" b="1" dirty="0" smtClean="0"/>
            <a:t>1 x Manager</a:t>
          </a:r>
          <a:endParaRPr lang="en-ZA" sz="1100" b="1" dirty="0"/>
        </a:p>
      </dgm:t>
    </dgm:pt>
    <dgm:pt modelId="{2E4D5426-9CDF-4964-B10D-FAFA97E9E606}" type="pres">
      <dgm:prSet presAssocID="{A8353D90-9A51-4CB9-AEE4-DE55520A96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A5E0998B-B0F7-4D24-AA9B-638D2E5EE482}" type="pres">
      <dgm:prSet presAssocID="{E42D76EB-A84F-4B87-8ACF-072105BFEE41}" presName="hierRoot1" presStyleCnt="0">
        <dgm:presLayoutVars>
          <dgm:hierBranch val="init"/>
        </dgm:presLayoutVars>
      </dgm:prSet>
      <dgm:spPr/>
    </dgm:pt>
    <dgm:pt modelId="{072EAB61-C7AD-4BB2-8EB2-451BBD6D8F9D}" type="pres">
      <dgm:prSet presAssocID="{E42D76EB-A84F-4B87-8ACF-072105BFEE41}" presName="rootComposite1" presStyleCnt="0"/>
      <dgm:spPr/>
    </dgm:pt>
    <dgm:pt modelId="{B1574118-276B-4316-8C14-2FAFB428335B}" type="pres">
      <dgm:prSet presAssocID="{E42D76EB-A84F-4B87-8ACF-072105BFEE41}" presName="rootText1" presStyleLbl="node0" presStyleIdx="0" presStyleCnt="1" custScaleX="161907" custScaleY="131053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F03E58D-CA42-456D-B382-B49FA7FFF347}" type="pres">
      <dgm:prSet presAssocID="{E42D76EB-A84F-4B87-8ACF-072105BFEE41}" presName="titleText1" presStyleLbl="fgAcc0" presStyleIdx="0" presStyleCnt="1" custScaleX="116947" custScaleY="142783" custLinFactNeighborX="54161" custLinFactNeighborY="63666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49F7D118-F926-4F38-B247-0055C49F64B0}" type="pres">
      <dgm:prSet presAssocID="{E42D76EB-A84F-4B87-8ACF-072105BFEE41}" presName="rootConnector1" presStyleLbl="node1" presStyleIdx="0" presStyleCnt="4"/>
      <dgm:spPr/>
      <dgm:t>
        <a:bodyPr/>
        <a:lstStyle/>
        <a:p>
          <a:endParaRPr lang="en-ZA"/>
        </a:p>
      </dgm:t>
    </dgm:pt>
    <dgm:pt modelId="{FCA23108-BC6C-4A4E-9065-37673501DEA5}" type="pres">
      <dgm:prSet presAssocID="{E42D76EB-A84F-4B87-8ACF-072105BFEE41}" presName="hierChild2" presStyleCnt="0"/>
      <dgm:spPr/>
    </dgm:pt>
    <dgm:pt modelId="{E179BE68-4BD7-4868-B9A2-86888831FB3F}" type="pres">
      <dgm:prSet presAssocID="{B7E3816C-37F0-4828-844E-6F849AE06F85}" presName="Name37" presStyleLbl="parChTrans1D2" presStyleIdx="0" presStyleCnt="5"/>
      <dgm:spPr/>
      <dgm:t>
        <a:bodyPr/>
        <a:lstStyle/>
        <a:p>
          <a:endParaRPr lang="en-ZA"/>
        </a:p>
      </dgm:t>
    </dgm:pt>
    <dgm:pt modelId="{8D155368-6A06-4196-A597-49B089EA5E75}" type="pres">
      <dgm:prSet presAssocID="{481BFCF1-067C-4033-9235-BF47B284A7E4}" presName="hierRoot2" presStyleCnt="0">
        <dgm:presLayoutVars>
          <dgm:hierBranch val="init"/>
        </dgm:presLayoutVars>
      </dgm:prSet>
      <dgm:spPr/>
    </dgm:pt>
    <dgm:pt modelId="{EBAE9E86-F201-45A6-8139-E3C56C100ECD}" type="pres">
      <dgm:prSet presAssocID="{481BFCF1-067C-4033-9235-BF47B284A7E4}" presName="rootComposite" presStyleCnt="0"/>
      <dgm:spPr/>
    </dgm:pt>
    <dgm:pt modelId="{EB829D1F-52EA-4EF1-9DAF-B395684001D2}" type="pres">
      <dgm:prSet presAssocID="{481BFCF1-067C-4033-9235-BF47B284A7E4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A9999865-2C2B-403D-9B63-AA396A4E40EB}" type="pres">
      <dgm:prSet presAssocID="{481BFCF1-067C-4033-9235-BF47B284A7E4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3C33374-4466-4F55-AD31-BBEC1EBB740A}" type="pres">
      <dgm:prSet presAssocID="{481BFCF1-067C-4033-9235-BF47B284A7E4}" presName="rootConnector" presStyleLbl="node2" presStyleIdx="0" presStyleCnt="0"/>
      <dgm:spPr/>
      <dgm:t>
        <a:bodyPr/>
        <a:lstStyle/>
        <a:p>
          <a:endParaRPr lang="en-ZA"/>
        </a:p>
      </dgm:t>
    </dgm:pt>
    <dgm:pt modelId="{9626ECEF-5C27-4024-8533-20619764583B}" type="pres">
      <dgm:prSet presAssocID="{481BFCF1-067C-4033-9235-BF47B284A7E4}" presName="hierChild4" presStyleCnt="0"/>
      <dgm:spPr/>
    </dgm:pt>
    <dgm:pt modelId="{43EBBE1C-3C36-478A-A6C7-7B95BDA6C51C}" type="pres">
      <dgm:prSet presAssocID="{481BFCF1-067C-4033-9235-BF47B284A7E4}" presName="hierChild5" presStyleCnt="0"/>
      <dgm:spPr/>
    </dgm:pt>
    <dgm:pt modelId="{1C7FAB8B-A9FC-4B50-9B8D-E4F7DB807CAA}" type="pres">
      <dgm:prSet presAssocID="{4C8FC2F7-C127-4241-A696-BF622F32F788}" presName="Name37" presStyleLbl="parChTrans1D2" presStyleIdx="1" presStyleCnt="5"/>
      <dgm:spPr/>
      <dgm:t>
        <a:bodyPr/>
        <a:lstStyle/>
        <a:p>
          <a:endParaRPr lang="en-ZA"/>
        </a:p>
      </dgm:t>
    </dgm:pt>
    <dgm:pt modelId="{00B42C75-53EC-4A25-8BA5-AC0E5758683D}" type="pres">
      <dgm:prSet presAssocID="{3F3FEDF7-615B-49C3-BBE8-E1C52B7A9491}" presName="hierRoot2" presStyleCnt="0">
        <dgm:presLayoutVars>
          <dgm:hierBranch val="init"/>
        </dgm:presLayoutVars>
      </dgm:prSet>
      <dgm:spPr/>
    </dgm:pt>
    <dgm:pt modelId="{9CEAC0C5-89C4-44C3-A132-84532FC7B101}" type="pres">
      <dgm:prSet presAssocID="{3F3FEDF7-615B-49C3-BBE8-E1C52B7A9491}" presName="rootComposite" presStyleCnt="0"/>
      <dgm:spPr/>
    </dgm:pt>
    <dgm:pt modelId="{44FA2DFA-4553-4409-A232-776250AC0DAB}" type="pres">
      <dgm:prSet presAssocID="{3F3FEDF7-615B-49C3-BBE8-E1C52B7A9491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6BCBF18B-C9C7-435F-BCCC-16C97E605395}" type="pres">
      <dgm:prSet presAssocID="{3F3FEDF7-615B-49C3-BBE8-E1C52B7A9491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5D4BE02-7F68-4193-AA1D-7F84594975FC}" type="pres">
      <dgm:prSet presAssocID="{3F3FEDF7-615B-49C3-BBE8-E1C52B7A9491}" presName="rootConnector" presStyleLbl="node2" presStyleIdx="0" presStyleCnt="0"/>
      <dgm:spPr/>
      <dgm:t>
        <a:bodyPr/>
        <a:lstStyle/>
        <a:p>
          <a:endParaRPr lang="en-ZA"/>
        </a:p>
      </dgm:t>
    </dgm:pt>
    <dgm:pt modelId="{901C2716-CBC6-41BE-80D5-3BD588920F94}" type="pres">
      <dgm:prSet presAssocID="{3F3FEDF7-615B-49C3-BBE8-E1C52B7A9491}" presName="hierChild4" presStyleCnt="0"/>
      <dgm:spPr/>
    </dgm:pt>
    <dgm:pt modelId="{4626D787-A234-43B1-8C23-10832C7B05AB}" type="pres">
      <dgm:prSet presAssocID="{3F3FEDF7-615B-49C3-BBE8-E1C52B7A9491}" presName="hierChild5" presStyleCnt="0"/>
      <dgm:spPr/>
    </dgm:pt>
    <dgm:pt modelId="{6F279C02-C24A-4170-835F-8C1E0896F6D4}" type="pres">
      <dgm:prSet presAssocID="{291E8700-EA12-4805-AA25-2D31F3D6F629}" presName="Name37" presStyleLbl="parChTrans1D2" presStyleIdx="2" presStyleCnt="5"/>
      <dgm:spPr/>
      <dgm:t>
        <a:bodyPr/>
        <a:lstStyle/>
        <a:p>
          <a:endParaRPr lang="en-ZA"/>
        </a:p>
      </dgm:t>
    </dgm:pt>
    <dgm:pt modelId="{8682BA6A-BAAF-490F-89E0-73E3FF8646C0}" type="pres">
      <dgm:prSet presAssocID="{21334C79-CEFC-4C21-AEDD-F5CCB782D192}" presName="hierRoot2" presStyleCnt="0">
        <dgm:presLayoutVars>
          <dgm:hierBranch val="init"/>
        </dgm:presLayoutVars>
      </dgm:prSet>
      <dgm:spPr/>
    </dgm:pt>
    <dgm:pt modelId="{FEE8B070-6342-4D82-A8B8-F5DA2F00DEFC}" type="pres">
      <dgm:prSet presAssocID="{21334C79-CEFC-4C21-AEDD-F5CCB782D192}" presName="rootComposite" presStyleCnt="0"/>
      <dgm:spPr/>
    </dgm:pt>
    <dgm:pt modelId="{DE2A785B-08F5-4852-946B-AD92E6AADA30}" type="pres">
      <dgm:prSet presAssocID="{21334C79-CEFC-4C21-AEDD-F5CCB782D192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F01602BA-9529-4D10-A153-246E389693C2}" type="pres">
      <dgm:prSet presAssocID="{21334C79-CEFC-4C21-AEDD-F5CCB782D192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C23BC2E-430B-4304-9666-261D16A979CD}" type="pres">
      <dgm:prSet presAssocID="{21334C79-CEFC-4C21-AEDD-F5CCB782D192}" presName="rootConnector" presStyleLbl="node2" presStyleIdx="0" presStyleCnt="0"/>
      <dgm:spPr/>
      <dgm:t>
        <a:bodyPr/>
        <a:lstStyle/>
        <a:p>
          <a:endParaRPr lang="en-ZA"/>
        </a:p>
      </dgm:t>
    </dgm:pt>
    <dgm:pt modelId="{D64F13E1-80F6-4FCC-A8B8-F2FD2ECCF669}" type="pres">
      <dgm:prSet presAssocID="{21334C79-CEFC-4C21-AEDD-F5CCB782D192}" presName="hierChild4" presStyleCnt="0"/>
      <dgm:spPr/>
    </dgm:pt>
    <dgm:pt modelId="{164A32DD-7A75-46DA-BB7F-B7759C6204DA}" type="pres">
      <dgm:prSet presAssocID="{21334C79-CEFC-4C21-AEDD-F5CCB782D192}" presName="hierChild5" presStyleCnt="0"/>
      <dgm:spPr/>
    </dgm:pt>
    <dgm:pt modelId="{4C00BCAC-B675-4934-A955-6357EA069F2E}" type="pres">
      <dgm:prSet presAssocID="{DA57823D-1B7F-419D-9C0B-EF53494B5696}" presName="Name37" presStyleLbl="parChTrans1D2" presStyleIdx="3" presStyleCnt="5"/>
      <dgm:spPr/>
      <dgm:t>
        <a:bodyPr/>
        <a:lstStyle/>
        <a:p>
          <a:endParaRPr lang="en-ZA"/>
        </a:p>
      </dgm:t>
    </dgm:pt>
    <dgm:pt modelId="{BF2C3CA6-EDF7-4839-9C53-907945D2997E}" type="pres">
      <dgm:prSet presAssocID="{EDF7D7D6-3007-43E7-8A82-3E140A2063D8}" presName="hierRoot2" presStyleCnt="0">
        <dgm:presLayoutVars>
          <dgm:hierBranch val="init"/>
        </dgm:presLayoutVars>
      </dgm:prSet>
      <dgm:spPr/>
    </dgm:pt>
    <dgm:pt modelId="{534C46CB-3FE1-4E5E-AF5A-6FDBC1DCB2C8}" type="pres">
      <dgm:prSet presAssocID="{EDF7D7D6-3007-43E7-8A82-3E140A2063D8}" presName="rootComposite" presStyleCnt="0"/>
      <dgm:spPr/>
    </dgm:pt>
    <dgm:pt modelId="{99F9DF95-AE96-4324-AEBB-19E6CD9A2A1B}" type="pres">
      <dgm:prSet presAssocID="{EDF7D7D6-3007-43E7-8A82-3E140A2063D8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5BD85935-AC46-4700-870A-9E28B76E99EF}" type="pres">
      <dgm:prSet presAssocID="{EDF7D7D6-3007-43E7-8A82-3E140A2063D8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07D95D1-3094-4310-95C0-BE76590A62D3}" type="pres">
      <dgm:prSet presAssocID="{EDF7D7D6-3007-43E7-8A82-3E140A2063D8}" presName="rootConnector" presStyleLbl="node2" presStyleIdx="0" presStyleCnt="0"/>
      <dgm:spPr/>
      <dgm:t>
        <a:bodyPr/>
        <a:lstStyle/>
        <a:p>
          <a:endParaRPr lang="en-ZA"/>
        </a:p>
      </dgm:t>
    </dgm:pt>
    <dgm:pt modelId="{2BF28CC9-9A26-4A5C-9635-55F0920878E2}" type="pres">
      <dgm:prSet presAssocID="{EDF7D7D6-3007-43E7-8A82-3E140A2063D8}" presName="hierChild4" presStyleCnt="0"/>
      <dgm:spPr/>
    </dgm:pt>
    <dgm:pt modelId="{3B158A6A-9565-4C98-9C3C-2701B38837DB}" type="pres">
      <dgm:prSet presAssocID="{EDF7D7D6-3007-43E7-8A82-3E140A2063D8}" presName="hierChild5" presStyleCnt="0"/>
      <dgm:spPr/>
    </dgm:pt>
    <dgm:pt modelId="{C7EDC08A-ED08-4669-AE7F-FA54EA32893E}" type="pres">
      <dgm:prSet presAssocID="{E42D76EB-A84F-4B87-8ACF-072105BFEE41}" presName="hierChild3" presStyleCnt="0"/>
      <dgm:spPr/>
    </dgm:pt>
    <dgm:pt modelId="{A1B49790-8CE4-469F-916F-83CE2D7F8553}" type="pres">
      <dgm:prSet presAssocID="{3A6BF5F7-AF82-4FD3-A91D-9E77DC913078}" presName="Name96" presStyleLbl="parChTrans1D2" presStyleIdx="4" presStyleCnt="5"/>
      <dgm:spPr/>
      <dgm:t>
        <a:bodyPr/>
        <a:lstStyle/>
        <a:p>
          <a:endParaRPr lang="en-ZA"/>
        </a:p>
      </dgm:t>
    </dgm:pt>
    <dgm:pt modelId="{61A98C75-8399-49C4-AAB1-51D0CC3BBD31}" type="pres">
      <dgm:prSet presAssocID="{411F4D46-93B7-45CF-B2DB-D1D80998800A}" presName="hierRoot3" presStyleCnt="0">
        <dgm:presLayoutVars>
          <dgm:hierBranch val="init"/>
        </dgm:presLayoutVars>
      </dgm:prSet>
      <dgm:spPr/>
    </dgm:pt>
    <dgm:pt modelId="{EF9E216F-F16A-414F-A5C9-29E2AF4ABE71}" type="pres">
      <dgm:prSet presAssocID="{411F4D46-93B7-45CF-B2DB-D1D80998800A}" presName="rootComposite3" presStyleCnt="0"/>
      <dgm:spPr/>
    </dgm:pt>
    <dgm:pt modelId="{447006D2-8E1F-4DF3-91F8-16318E419B32}" type="pres">
      <dgm:prSet presAssocID="{411F4D46-93B7-45CF-B2DB-D1D80998800A}" presName="rootText3" presStyleLbl="asst1" presStyleIdx="0" presStyleCnt="1" custLinFactNeighborX="-1455" custLinFactNeighborY="-1145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0D14861-0A79-4F0C-82D9-EA995757D896}" type="pres">
      <dgm:prSet presAssocID="{411F4D46-93B7-45CF-B2DB-D1D80998800A}" presName="titleText3" presStyleLbl="fgAcc2" presStyleIdx="0" presStyleCnt="1" custLinFactNeighborX="-3504" custLinFactNeighborY="-29110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8FBBBDF9-E3CD-4C31-93C9-7B0D3A855878}" type="pres">
      <dgm:prSet presAssocID="{411F4D46-93B7-45CF-B2DB-D1D80998800A}" presName="rootConnector3" presStyleLbl="asst1" presStyleIdx="0" presStyleCnt="1"/>
      <dgm:spPr/>
      <dgm:t>
        <a:bodyPr/>
        <a:lstStyle/>
        <a:p>
          <a:endParaRPr lang="en-ZA"/>
        </a:p>
      </dgm:t>
    </dgm:pt>
    <dgm:pt modelId="{07F9A09B-73EB-4245-92F3-B0B377D5A6FF}" type="pres">
      <dgm:prSet presAssocID="{411F4D46-93B7-45CF-B2DB-D1D80998800A}" presName="hierChild6" presStyleCnt="0"/>
      <dgm:spPr/>
    </dgm:pt>
    <dgm:pt modelId="{5F142499-8FFB-43C8-8FB9-8BF1D11D02D7}" type="pres">
      <dgm:prSet presAssocID="{411F4D46-93B7-45CF-B2DB-D1D80998800A}" presName="hierChild7" presStyleCnt="0"/>
      <dgm:spPr/>
    </dgm:pt>
  </dgm:ptLst>
  <dgm:cxnLst>
    <dgm:cxn modelId="{227B0F27-84AF-4337-8674-5554F80E7C0A}" srcId="{E42D76EB-A84F-4B87-8ACF-072105BFEE41}" destId="{481BFCF1-067C-4033-9235-BF47B284A7E4}" srcOrd="1" destOrd="0" parTransId="{B7E3816C-37F0-4828-844E-6F849AE06F85}" sibTransId="{A512EB4F-2D9B-4F72-AE25-35A2AACA8FC6}"/>
    <dgm:cxn modelId="{A0C75FEF-3F8B-4CC2-A25C-8AB087444F95}" type="presOf" srcId="{411F4D46-93B7-45CF-B2DB-D1D80998800A}" destId="{8FBBBDF9-E3CD-4C31-93C9-7B0D3A855878}" srcOrd="1" destOrd="0" presId="urn:microsoft.com/office/officeart/2008/layout/NameandTitleOrganizationalChart"/>
    <dgm:cxn modelId="{13F644DB-4E96-4469-B231-137B0A727958}" type="presOf" srcId="{E42D76EB-A84F-4B87-8ACF-072105BFEE41}" destId="{B1574118-276B-4316-8C14-2FAFB428335B}" srcOrd="0" destOrd="0" presId="urn:microsoft.com/office/officeart/2008/layout/NameandTitleOrganizationalChart"/>
    <dgm:cxn modelId="{0B04B46B-BE7D-4D02-8C83-2D744F40D73D}" type="presOf" srcId="{3F3FEDF7-615B-49C3-BBE8-E1C52B7A9491}" destId="{D5D4BE02-7F68-4193-AA1D-7F84594975FC}" srcOrd="1" destOrd="0" presId="urn:microsoft.com/office/officeart/2008/layout/NameandTitleOrganizationalChart"/>
    <dgm:cxn modelId="{A10AFACF-8609-402E-A301-CC2B3D818BF7}" type="presOf" srcId="{E42D76EB-A84F-4B87-8ACF-072105BFEE41}" destId="{49F7D118-F926-4F38-B247-0055C49F64B0}" srcOrd="1" destOrd="0" presId="urn:microsoft.com/office/officeart/2008/layout/NameandTitleOrganizationalChart"/>
    <dgm:cxn modelId="{4B9A0682-10EB-4852-BD3C-BFF6CAF7F28A}" type="presOf" srcId="{EDF7D7D6-3007-43E7-8A82-3E140A2063D8}" destId="{99F9DF95-AE96-4324-AEBB-19E6CD9A2A1B}" srcOrd="0" destOrd="0" presId="urn:microsoft.com/office/officeart/2008/layout/NameandTitleOrganizationalChart"/>
    <dgm:cxn modelId="{06CB6ED7-D957-4A3C-9717-E256617D82BC}" type="presOf" srcId="{D3EF97B7-DF4E-4D9C-96F2-7B59EAEF467C}" destId="{C0D14861-0A79-4F0C-82D9-EA995757D896}" srcOrd="0" destOrd="0" presId="urn:microsoft.com/office/officeart/2008/layout/NameandTitleOrganizationalChart"/>
    <dgm:cxn modelId="{1EE65D4B-7615-4DE0-96C2-BE8C8393A4B8}" type="presOf" srcId="{DA57823D-1B7F-419D-9C0B-EF53494B5696}" destId="{4C00BCAC-B675-4934-A955-6357EA069F2E}" srcOrd="0" destOrd="0" presId="urn:microsoft.com/office/officeart/2008/layout/NameandTitleOrganizationalChart"/>
    <dgm:cxn modelId="{4D8459AB-8DD7-40CB-9F56-CB6764D251C8}" srcId="{E42D76EB-A84F-4B87-8ACF-072105BFEE41}" destId="{3F3FEDF7-615B-49C3-BBE8-E1C52B7A9491}" srcOrd="2" destOrd="0" parTransId="{4C8FC2F7-C127-4241-A696-BF622F32F788}" sibTransId="{E64B2448-AB60-475B-A486-ECCC68396CEB}"/>
    <dgm:cxn modelId="{075E3781-CDE1-443F-BA9B-A7A047859657}" type="presOf" srcId="{481BFCF1-067C-4033-9235-BF47B284A7E4}" destId="{C3C33374-4466-4F55-AD31-BBEC1EBB740A}" srcOrd="1" destOrd="0" presId="urn:microsoft.com/office/officeart/2008/layout/NameandTitleOrganizationalChart"/>
    <dgm:cxn modelId="{D1245E6E-950F-4CE9-AC7D-56F5111EEC4B}" type="presOf" srcId="{EFE8D994-DC5B-4826-874D-5A563DEA64B7}" destId="{5BD85935-AC46-4700-870A-9E28B76E99EF}" srcOrd="0" destOrd="0" presId="urn:microsoft.com/office/officeart/2008/layout/NameandTitleOrganizationalChart"/>
    <dgm:cxn modelId="{A47C874A-DBFB-4000-9CDB-36756B77CAD3}" type="presOf" srcId="{411F4D46-93B7-45CF-B2DB-D1D80998800A}" destId="{447006D2-8E1F-4DF3-91F8-16318E419B32}" srcOrd="0" destOrd="0" presId="urn:microsoft.com/office/officeart/2008/layout/NameandTitleOrganizationalChart"/>
    <dgm:cxn modelId="{8BAD4285-DD47-44BA-88E9-3B4300BBA353}" type="presOf" srcId="{21334C79-CEFC-4C21-AEDD-F5CCB782D192}" destId="{DE2A785B-08F5-4852-946B-AD92E6AADA30}" srcOrd="0" destOrd="0" presId="urn:microsoft.com/office/officeart/2008/layout/NameandTitleOrganizationalChart"/>
    <dgm:cxn modelId="{7F8B8B06-DEBD-4BD6-94B2-1B7614179636}" srcId="{A8353D90-9A51-4CB9-AEE4-DE55520A96C3}" destId="{E42D76EB-A84F-4B87-8ACF-072105BFEE41}" srcOrd="0" destOrd="0" parTransId="{4FE7E6B8-FC1A-441E-AA3A-F44A723288DC}" sibTransId="{036B88B1-195F-4A1F-B5EE-8E572918A8BC}"/>
    <dgm:cxn modelId="{9234B49B-45FD-4E9A-9E0A-8246EF982DC9}" type="presOf" srcId="{4C8FC2F7-C127-4241-A696-BF622F32F788}" destId="{1C7FAB8B-A9FC-4B50-9B8D-E4F7DB807CAA}" srcOrd="0" destOrd="0" presId="urn:microsoft.com/office/officeart/2008/layout/NameandTitleOrganizationalChart"/>
    <dgm:cxn modelId="{EF498A36-65B6-450D-8585-382711052B28}" type="presOf" srcId="{291E8700-EA12-4805-AA25-2D31F3D6F629}" destId="{6F279C02-C24A-4170-835F-8C1E0896F6D4}" srcOrd="0" destOrd="0" presId="urn:microsoft.com/office/officeart/2008/layout/NameandTitleOrganizationalChart"/>
    <dgm:cxn modelId="{214A8B95-DADD-4F9C-90E0-6D5719DDC718}" type="presOf" srcId="{E64B2448-AB60-475B-A486-ECCC68396CEB}" destId="{6BCBF18B-C9C7-435F-BCCC-16C97E605395}" srcOrd="0" destOrd="0" presId="urn:microsoft.com/office/officeart/2008/layout/NameandTitleOrganizationalChart"/>
    <dgm:cxn modelId="{8FD1FBAB-7F74-488C-8C1C-B97BD7385981}" srcId="{E42D76EB-A84F-4B87-8ACF-072105BFEE41}" destId="{EDF7D7D6-3007-43E7-8A82-3E140A2063D8}" srcOrd="4" destOrd="0" parTransId="{DA57823D-1B7F-419D-9C0B-EF53494B5696}" sibTransId="{EFE8D994-DC5B-4826-874D-5A563DEA64B7}"/>
    <dgm:cxn modelId="{CDB92632-B651-410A-B205-E8EFC2B03998}" type="presOf" srcId="{3A6BF5F7-AF82-4FD3-A91D-9E77DC913078}" destId="{A1B49790-8CE4-469F-916F-83CE2D7F8553}" srcOrd="0" destOrd="0" presId="urn:microsoft.com/office/officeart/2008/layout/NameandTitleOrganizationalChart"/>
    <dgm:cxn modelId="{C16D59FF-215F-4578-B8AB-1F6C6C2F1CE3}" type="presOf" srcId="{481BFCF1-067C-4033-9235-BF47B284A7E4}" destId="{EB829D1F-52EA-4EF1-9DAF-B395684001D2}" srcOrd="0" destOrd="0" presId="urn:microsoft.com/office/officeart/2008/layout/NameandTitleOrganizationalChart"/>
    <dgm:cxn modelId="{03BA75E3-56AB-40D1-974C-CE667DBF0A07}" type="presOf" srcId="{5A2DA6E3-2406-435B-992B-82130A47A742}" destId="{F01602BA-9529-4D10-A153-246E389693C2}" srcOrd="0" destOrd="0" presId="urn:microsoft.com/office/officeart/2008/layout/NameandTitleOrganizationalChart"/>
    <dgm:cxn modelId="{B4123FED-8FDB-4A8C-94C0-456EF8D6514D}" srcId="{E42D76EB-A84F-4B87-8ACF-072105BFEE41}" destId="{21334C79-CEFC-4C21-AEDD-F5CCB782D192}" srcOrd="3" destOrd="0" parTransId="{291E8700-EA12-4805-AA25-2D31F3D6F629}" sibTransId="{5A2DA6E3-2406-435B-992B-82130A47A742}"/>
    <dgm:cxn modelId="{BD1CD128-B695-474B-8B76-78CE4F4B5A10}" type="presOf" srcId="{036B88B1-195F-4A1F-B5EE-8E572918A8BC}" destId="{7F03E58D-CA42-456D-B382-B49FA7FFF347}" srcOrd="0" destOrd="0" presId="urn:microsoft.com/office/officeart/2008/layout/NameandTitleOrganizationalChart"/>
    <dgm:cxn modelId="{55661F08-69D7-44A8-A14F-10B600300774}" type="presOf" srcId="{A8353D90-9A51-4CB9-AEE4-DE55520A96C3}" destId="{2E4D5426-9CDF-4964-B10D-FAFA97E9E606}" srcOrd="0" destOrd="0" presId="urn:microsoft.com/office/officeart/2008/layout/NameandTitleOrganizationalChart"/>
    <dgm:cxn modelId="{1A4FA710-81D7-412C-A095-AC34ACF1C673}" type="presOf" srcId="{B7E3816C-37F0-4828-844E-6F849AE06F85}" destId="{E179BE68-4BD7-4868-B9A2-86888831FB3F}" srcOrd="0" destOrd="0" presId="urn:microsoft.com/office/officeart/2008/layout/NameandTitleOrganizationalChart"/>
    <dgm:cxn modelId="{8146305F-C3A7-447F-8144-B11147F7B67E}" srcId="{E42D76EB-A84F-4B87-8ACF-072105BFEE41}" destId="{411F4D46-93B7-45CF-B2DB-D1D80998800A}" srcOrd="0" destOrd="0" parTransId="{3A6BF5F7-AF82-4FD3-A91D-9E77DC913078}" sibTransId="{D3EF97B7-DF4E-4D9C-96F2-7B59EAEF467C}"/>
    <dgm:cxn modelId="{B9BBF97E-6EFE-49A8-91B2-A86A031B1D92}" type="presOf" srcId="{A512EB4F-2D9B-4F72-AE25-35A2AACA8FC6}" destId="{A9999865-2C2B-403D-9B63-AA396A4E40EB}" srcOrd="0" destOrd="0" presId="urn:microsoft.com/office/officeart/2008/layout/NameandTitleOrganizationalChart"/>
    <dgm:cxn modelId="{E73611D3-360D-4E2D-B1BD-A8B8F6A0C6EB}" type="presOf" srcId="{3F3FEDF7-615B-49C3-BBE8-E1C52B7A9491}" destId="{44FA2DFA-4553-4409-A232-776250AC0DAB}" srcOrd="0" destOrd="0" presId="urn:microsoft.com/office/officeart/2008/layout/NameandTitleOrganizationalChart"/>
    <dgm:cxn modelId="{A9DF2FAB-315C-4F97-BD83-14FD3396F397}" type="presOf" srcId="{21334C79-CEFC-4C21-AEDD-F5CCB782D192}" destId="{1C23BC2E-430B-4304-9666-261D16A979CD}" srcOrd="1" destOrd="0" presId="urn:microsoft.com/office/officeart/2008/layout/NameandTitleOrganizationalChart"/>
    <dgm:cxn modelId="{7E865042-2D08-459C-9649-5710495C2B1C}" type="presOf" srcId="{EDF7D7D6-3007-43E7-8A82-3E140A2063D8}" destId="{D07D95D1-3094-4310-95C0-BE76590A62D3}" srcOrd="1" destOrd="0" presId="urn:microsoft.com/office/officeart/2008/layout/NameandTitleOrganizationalChart"/>
    <dgm:cxn modelId="{929B3014-B679-4743-BD46-4BDDCF34C13D}" type="presParOf" srcId="{2E4D5426-9CDF-4964-B10D-FAFA97E9E606}" destId="{A5E0998B-B0F7-4D24-AA9B-638D2E5EE482}" srcOrd="0" destOrd="0" presId="urn:microsoft.com/office/officeart/2008/layout/NameandTitleOrganizationalChart"/>
    <dgm:cxn modelId="{139A8CAA-C711-4213-8E71-38984F2115DE}" type="presParOf" srcId="{A5E0998B-B0F7-4D24-AA9B-638D2E5EE482}" destId="{072EAB61-C7AD-4BB2-8EB2-451BBD6D8F9D}" srcOrd="0" destOrd="0" presId="urn:microsoft.com/office/officeart/2008/layout/NameandTitleOrganizationalChart"/>
    <dgm:cxn modelId="{9375FA72-3453-410F-A037-C8DA13D3B07C}" type="presParOf" srcId="{072EAB61-C7AD-4BB2-8EB2-451BBD6D8F9D}" destId="{B1574118-276B-4316-8C14-2FAFB428335B}" srcOrd="0" destOrd="0" presId="urn:microsoft.com/office/officeart/2008/layout/NameandTitleOrganizationalChart"/>
    <dgm:cxn modelId="{7246B7F3-6ED5-47EB-889B-5A159CF2C7A1}" type="presParOf" srcId="{072EAB61-C7AD-4BB2-8EB2-451BBD6D8F9D}" destId="{7F03E58D-CA42-456D-B382-B49FA7FFF347}" srcOrd="1" destOrd="0" presId="urn:microsoft.com/office/officeart/2008/layout/NameandTitleOrganizationalChart"/>
    <dgm:cxn modelId="{FB443931-7390-4D52-8FEB-05A4DAF480F4}" type="presParOf" srcId="{072EAB61-C7AD-4BB2-8EB2-451BBD6D8F9D}" destId="{49F7D118-F926-4F38-B247-0055C49F64B0}" srcOrd="2" destOrd="0" presId="urn:microsoft.com/office/officeart/2008/layout/NameandTitleOrganizationalChart"/>
    <dgm:cxn modelId="{10272C95-215D-408A-86B9-6F67737BD15E}" type="presParOf" srcId="{A5E0998B-B0F7-4D24-AA9B-638D2E5EE482}" destId="{FCA23108-BC6C-4A4E-9065-37673501DEA5}" srcOrd="1" destOrd="0" presId="urn:microsoft.com/office/officeart/2008/layout/NameandTitleOrganizationalChart"/>
    <dgm:cxn modelId="{C05B8A15-0A60-439F-93DC-AF2EDCDC6F22}" type="presParOf" srcId="{FCA23108-BC6C-4A4E-9065-37673501DEA5}" destId="{E179BE68-4BD7-4868-B9A2-86888831FB3F}" srcOrd="0" destOrd="0" presId="urn:microsoft.com/office/officeart/2008/layout/NameandTitleOrganizationalChart"/>
    <dgm:cxn modelId="{19933278-0AB3-44EF-A104-407FD414678C}" type="presParOf" srcId="{FCA23108-BC6C-4A4E-9065-37673501DEA5}" destId="{8D155368-6A06-4196-A597-49B089EA5E75}" srcOrd="1" destOrd="0" presId="urn:microsoft.com/office/officeart/2008/layout/NameandTitleOrganizationalChart"/>
    <dgm:cxn modelId="{DD7E6DC9-81DB-45A2-9E27-EBE69A793A55}" type="presParOf" srcId="{8D155368-6A06-4196-A597-49B089EA5E75}" destId="{EBAE9E86-F201-45A6-8139-E3C56C100ECD}" srcOrd="0" destOrd="0" presId="urn:microsoft.com/office/officeart/2008/layout/NameandTitleOrganizationalChart"/>
    <dgm:cxn modelId="{60A92B9B-E6DE-42BE-B6F4-F4D25B0132C4}" type="presParOf" srcId="{EBAE9E86-F201-45A6-8139-E3C56C100ECD}" destId="{EB829D1F-52EA-4EF1-9DAF-B395684001D2}" srcOrd="0" destOrd="0" presId="urn:microsoft.com/office/officeart/2008/layout/NameandTitleOrganizationalChart"/>
    <dgm:cxn modelId="{5A1E1B56-1920-492D-AA5B-39A53481A2EF}" type="presParOf" srcId="{EBAE9E86-F201-45A6-8139-E3C56C100ECD}" destId="{A9999865-2C2B-403D-9B63-AA396A4E40EB}" srcOrd="1" destOrd="0" presId="urn:microsoft.com/office/officeart/2008/layout/NameandTitleOrganizationalChart"/>
    <dgm:cxn modelId="{E4C52699-D5AB-454B-BE01-3C9BFF24B5C8}" type="presParOf" srcId="{EBAE9E86-F201-45A6-8139-E3C56C100ECD}" destId="{C3C33374-4466-4F55-AD31-BBEC1EBB740A}" srcOrd="2" destOrd="0" presId="urn:microsoft.com/office/officeart/2008/layout/NameandTitleOrganizationalChart"/>
    <dgm:cxn modelId="{8116E75F-E0B0-40B0-B112-4EAAA2EB7F21}" type="presParOf" srcId="{8D155368-6A06-4196-A597-49B089EA5E75}" destId="{9626ECEF-5C27-4024-8533-20619764583B}" srcOrd="1" destOrd="0" presId="urn:microsoft.com/office/officeart/2008/layout/NameandTitleOrganizationalChart"/>
    <dgm:cxn modelId="{1D6BA0DC-4E2F-4D9F-8180-0AB61AC1E0D1}" type="presParOf" srcId="{8D155368-6A06-4196-A597-49B089EA5E75}" destId="{43EBBE1C-3C36-478A-A6C7-7B95BDA6C51C}" srcOrd="2" destOrd="0" presId="urn:microsoft.com/office/officeart/2008/layout/NameandTitleOrganizationalChart"/>
    <dgm:cxn modelId="{4F3CBCD5-E850-4512-97BC-FE7DE71A9E88}" type="presParOf" srcId="{FCA23108-BC6C-4A4E-9065-37673501DEA5}" destId="{1C7FAB8B-A9FC-4B50-9B8D-E4F7DB807CAA}" srcOrd="2" destOrd="0" presId="urn:microsoft.com/office/officeart/2008/layout/NameandTitleOrganizationalChart"/>
    <dgm:cxn modelId="{D1FF7A69-C2C3-4DF2-AA5C-63E043B2A9E4}" type="presParOf" srcId="{FCA23108-BC6C-4A4E-9065-37673501DEA5}" destId="{00B42C75-53EC-4A25-8BA5-AC0E5758683D}" srcOrd="3" destOrd="0" presId="urn:microsoft.com/office/officeart/2008/layout/NameandTitleOrganizationalChart"/>
    <dgm:cxn modelId="{4DC46107-B2EB-4203-B6D7-3E822CBB1446}" type="presParOf" srcId="{00B42C75-53EC-4A25-8BA5-AC0E5758683D}" destId="{9CEAC0C5-89C4-44C3-A132-84532FC7B101}" srcOrd="0" destOrd="0" presId="urn:microsoft.com/office/officeart/2008/layout/NameandTitleOrganizationalChart"/>
    <dgm:cxn modelId="{29D19D1A-D010-4D1C-A8D1-F2D1BA22B391}" type="presParOf" srcId="{9CEAC0C5-89C4-44C3-A132-84532FC7B101}" destId="{44FA2DFA-4553-4409-A232-776250AC0DAB}" srcOrd="0" destOrd="0" presId="urn:microsoft.com/office/officeart/2008/layout/NameandTitleOrganizationalChart"/>
    <dgm:cxn modelId="{3F29CB5B-21DB-4839-B6DF-26EF347B18AD}" type="presParOf" srcId="{9CEAC0C5-89C4-44C3-A132-84532FC7B101}" destId="{6BCBF18B-C9C7-435F-BCCC-16C97E605395}" srcOrd="1" destOrd="0" presId="urn:microsoft.com/office/officeart/2008/layout/NameandTitleOrganizationalChart"/>
    <dgm:cxn modelId="{93F3A6DE-B3A0-4929-879E-D0391D6A37D4}" type="presParOf" srcId="{9CEAC0C5-89C4-44C3-A132-84532FC7B101}" destId="{D5D4BE02-7F68-4193-AA1D-7F84594975FC}" srcOrd="2" destOrd="0" presId="urn:microsoft.com/office/officeart/2008/layout/NameandTitleOrganizationalChart"/>
    <dgm:cxn modelId="{A416C042-D15B-4FED-A680-4184ADFC2C65}" type="presParOf" srcId="{00B42C75-53EC-4A25-8BA5-AC0E5758683D}" destId="{901C2716-CBC6-41BE-80D5-3BD588920F94}" srcOrd="1" destOrd="0" presId="urn:microsoft.com/office/officeart/2008/layout/NameandTitleOrganizationalChart"/>
    <dgm:cxn modelId="{356A72FD-8DCA-4D88-8920-537203E3FAAF}" type="presParOf" srcId="{00B42C75-53EC-4A25-8BA5-AC0E5758683D}" destId="{4626D787-A234-43B1-8C23-10832C7B05AB}" srcOrd="2" destOrd="0" presId="urn:microsoft.com/office/officeart/2008/layout/NameandTitleOrganizationalChart"/>
    <dgm:cxn modelId="{7E54526A-6BBA-4955-9CE3-D23237265AD8}" type="presParOf" srcId="{FCA23108-BC6C-4A4E-9065-37673501DEA5}" destId="{6F279C02-C24A-4170-835F-8C1E0896F6D4}" srcOrd="4" destOrd="0" presId="urn:microsoft.com/office/officeart/2008/layout/NameandTitleOrganizationalChart"/>
    <dgm:cxn modelId="{DBE9789C-B29E-43F0-A318-72F8EB243553}" type="presParOf" srcId="{FCA23108-BC6C-4A4E-9065-37673501DEA5}" destId="{8682BA6A-BAAF-490F-89E0-73E3FF8646C0}" srcOrd="5" destOrd="0" presId="urn:microsoft.com/office/officeart/2008/layout/NameandTitleOrganizationalChart"/>
    <dgm:cxn modelId="{20F04DF2-CCF6-4620-B422-E56DEBF0552A}" type="presParOf" srcId="{8682BA6A-BAAF-490F-89E0-73E3FF8646C0}" destId="{FEE8B070-6342-4D82-A8B8-F5DA2F00DEFC}" srcOrd="0" destOrd="0" presId="urn:microsoft.com/office/officeart/2008/layout/NameandTitleOrganizationalChart"/>
    <dgm:cxn modelId="{4D073416-EC0F-4ADA-B36F-ED020123E688}" type="presParOf" srcId="{FEE8B070-6342-4D82-A8B8-F5DA2F00DEFC}" destId="{DE2A785B-08F5-4852-946B-AD92E6AADA30}" srcOrd="0" destOrd="0" presId="urn:microsoft.com/office/officeart/2008/layout/NameandTitleOrganizationalChart"/>
    <dgm:cxn modelId="{311D5194-6971-430A-A5DF-1AD0592EB064}" type="presParOf" srcId="{FEE8B070-6342-4D82-A8B8-F5DA2F00DEFC}" destId="{F01602BA-9529-4D10-A153-246E389693C2}" srcOrd="1" destOrd="0" presId="urn:microsoft.com/office/officeart/2008/layout/NameandTitleOrganizationalChart"/>
    <dgm:cxn modelId="{4553956C-88A8-49ED-87B0-41228BE584F8}" type="presParOf" srcId="{FEE8B070-6342-4D82-A8B8-F5DA2F00DEFC}" destId="{1C23BC2E-430B-4304-9666-261D16A979CD}" srcOrd="2" destOrd="0" presId="urn:microsoft.com/office/officeart/2008/layout/NameandTitleOrganizationalChart"/>
    <dgm:cxn modelId="{5B5D4C46-0C38-4481-806D-E099678DD088}" type="presParOf" srcId="{8682BA6A-BAAF-490F-89E0-73E3FF8646C0}" destId="{D64F13E1-80F6-4FCC-A8B8-F2FD2ECCF669}" srcOrd="1" destOrd="0" presId="urn:microsoft.com/office/officeart/2008/layout/NameandTitleOrganizationalChart"/>
    <dgm:cxn modelId="{3EB22713-0434-4430-AE23-5FB2E5E5F41A}" type="presParOf" srcId="{8682BA6A-BAAF-490F-89E0-73E3FF8646C0}" destId="{164A32DD-7A75-46DA-BB7F-B7759C6204DA}" srcOrd="2" destOrd="0" presId="urn:microsoft.com/office/officeart/2008/layout/NameandTitleOrganizationalChart"/>
    <dgm:cxn modelId="{DE13ACDE-EE23-4A1A-A9C9-E0200E1AEDF7}" type="presParOf" srcId="{FCA23108-BC6C-4A4E-9065-37673501DEA5}" destId="{4C00BCAC-B675-4934-A955-6357EA069F2E}" srcOrd="6" destOrd="0" presId="urn:microsoft.com/office/officeart/2008/layout/NameandTitleOrganizationalChart"/>
    <dgm:cxn modelId="{6FA3D1E1-CBA5-4D8A-9DD3-BC8550FD0D40}" type="presParOf" srcId="{FCA23108-BC6C-4A4E-9065-37673501DEA5}" destId="{BF2C3CA6-EDF7-4839-9C53-907945D2997E}" srcOrd="7" destOrd="0" presId="urn:microsoft.com/office/officeart/2008/layout/NameandTitleOrganizationalChart"/>
    <dgm:cxn modelId="{CD6D2D0F-094B-4D3B-B444-A9C3DB64640E}" type="presParOf" srcId="{BF2C3CA6-EDF7-4839-9C53-907945D2997E}" destId="{534C46CB-3FE1-4E5E-AF5A-6FDBC1DCB2C8}" srcOrd="0" destOrd="0" presId="urn:microsoft.com/office/officeart/2008/layout/NameandTitleOrganizationalChart"/>
    <dgm:cxn modelId="{8C8E61D6-8E4F-4A60-B5D7-26BB2987CF0D}" type="presParOf" srcId="{534C46CB-3FE1-4E5E-AF5A-6FDBC1DCB2C8}" destId="{99F9DF95-AE96-4324-AEBB-19E6CD9A2A1B}" srcOrd="0" destOrd="0" presId="urn:microsoft.com/office/officeart/2008/layout/NameandTitleOrganizationalChart"/>
    <dgm:cxn modelId="{B1DF2291-4142-48B1-8064-BAE5F1778365}" type="presParOf" srcId="{534C46CB-3FE1-4E5E-AF5A-6FDBC1DCB2C8}" destId="{5BD85935-AC46-4700-870A-9E28B76E99EF}" srcOrd="1" destOrd="0" presId="urn:microsoft.com/office/officeart/2008/layout/NameandTitleOrganizationalChart"/>
    <dgm:cxn modelId="{F8EDDF26-0E6C-47C9-9926-6469C5B7EFE7}" type="presParOf" srcId="{534C46CB-3FE1-4E5E-AF5A-6FDBC1DCB2C8}" destId="{D07D95D1-3094-4310-95C0-BE76590A62D3}" srcOrd="2" destOrd="0" presId="urn:microsoft.com/office/officeart/2008/layout/NameandTitleOrganizationalChart"/>
    <dgm:cxn modelId="{A338862F-4EF4-4FC4-8A0F-21E1DF173BF4}" type="presParOf" srcId="{BF2C3CA6-EDF7-4839-9C53-907945D2997E}" destId="{2BF28CC9-9A26-4A5C-9635-55F0920878E2}" srcOrd="1" destOrd="0" presId="urn:microsoft.com/office/officeart/2008/layout/NameandTitleOrganizationalChart"/>
    <dgm:cxn modelId="{DA2EA73C-A133-4774-8E50-D8EE930D8E89}" type="presParOf" srcId="{BF2C3CA6-EDF7-4839-9C53-907945D2997E}" destId="{3B158A6A-9565-4C98-9C3C-2701B38837DB}" srcOrd="2" destOrd="0" presId="urn:microsoft.com/office/officeart/2008/layout/NameandTitleOrganizationalChart"/>
    <dgm:cxn modelId="{BB5E1564-16DC-4216-A079-3355F06D4AB0}" type="presParOf" srcId="{A5E0998B-B0F7-4D24-AA9B-638D2E5EE482}" destId="{C7EDC08A-ED08-4669-AE7F-FA54EA32893E}" srcOrd="2" destOrd="0" presId="urn:microsoft.com/office/officeart/2008/layout/NameandTitleOrganizationalChart"/>
    <dgm:cxn modelId="{BB5A71C7-70D5-406A-8300-5E409C48EC98}" type="presParOf" srcId="{C7EDC08A-ED08-4669-AE7F-FA54EA32893E}" destId="{A1B49790-8CE4-469F-916F-83CE2D7F8553}" srcOrd="0" destOrd="0" presId="urn:microsoft.com/office/officeart/2008/layout/NameandTitleOrganizationalChart"/>
    <dgm:cxn modelId="{35C53DDA-4E9C-4CAA-92D8-13456BBC243F}" type="presParOf" srcId="{C7EDC08A-ED08-4669-AE7F-FA54EA32893E}" destId="{61A98C75-8399-49C4-AAB1-51D0CC3BBD31}" srcOrd="1" destOrd="0" presId="urn:microsoft.com/office/officeart/2008/layout/NameandTitleOrganizationalChart"/>
    <dgm:cxn modelId="{57E71845-C15C-42BF-8545-5E2AA39D6423}" type="presParOf" srcId="{61A98C75-8399-49C4-AAB1-51D0CC3BBD31}" destId="{EF9E216F-F16A-414F-A5C9-29E2AF4ABE71}" srcOrd="0" destOrd="0" presId="urn:microsoft.com/office/officeart/2008/layout/NameandTitleOrganizationalChart"/>
    <dgm:cxn modelId="{C42CD62C-337A-4D3F-A090-92567947C505}" type="presParOf" srcId="{EF9E216F-F16A-414F-A5C9-29E2AF4ABE71}" destId="{447006D2-8E1F-4DF3-91F8-16318E419B32}" srcOrd="0" destOrd="0" presId="urn:microsoft.com/office/officeart/2008/layout/NameandTitleOrganizationalChart"/>
    <dgm:cxn modelId="{E6E390EF-5243-4C13-AECC-3907991E167C}" type="presParOf" srcId="{EF9E216F-F16A-414F-A5C9-29E2AF4ABE71}" destId="{C0D14861-0A79-4F0C-82D9-EA995757D896}" srcOrd="1" destOrd="0" presId="urn:microsoft.com/office/officeart/2008/layout/NameandTitleOrganizationalChart"/>
    <dgm:cxn modelId="{FB9E76CB-F3E0-46D1-9863-1C4FAB0F4955}" type="presParOf" srcId="{EF9E216F-F16A-414F-A5C9-29E2AF4ABE71}" destId="{8FBBBDF9-E3CD-4C31-93C9-7B0D3A855878}" srcOrd="2" destOrd="0" presId="urn:microsoft.com/office/officeart/2008/layout/NameandTitleOrganizationalChart"/>
    <dgm:cxn modelId="{26717A05-5689-42CB-876B-78F04E5EAC03}" type="presParOf" srcId="{61A98C75-8399-49C4-AAB1-51D0CC3BBD31}" destId="{07F9A09B-73EB-4245-92F3-B0B377D5A6FF}" srcOrd="1" destOrd="0" presId="urn:microsoft.com/office/officeart/2008/layout/NameandTitleOrganizationalChart"/>
    <dgm:cxn modelId="{527A59DB-3B4C-42AA-8DD3-897045ED2172}" type="presParOf" srcId="{61A98C75-8399-49C4-AAB1-51D0CC3BBD31}" destId="{5F142499-8FFB-43C8-8FB9-8BF1D11D02D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FEF4C-4226-406B-A461-E9AC77EB6B5B}">
      <dsp:nvSpPr>
        <dsp:cNvPr id="0" name=""/>
        <dsp:cNvSpPr/>
      </dsp:nvSpPr>
      <dsp:spPr>
        <a:xfrm>
          <a:off x="4119126" y="1717803"/>
          <a:ext cx="3150115" cy="121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16"/>
              </a:lnTo>
              <a:lnTo>
                <a:pt x="3150115" y="1028416"/>
              </a:lnTo>
              <a:lnTo>
                <a:pt x="3150115" y="12164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1571C-D8AC-479C-9BF7-1647AA41C9F1}">
      <dsp:nvSpPr>
        <dsp:cNvPr id="0" name=""/>
        <dsp:cNvSpPr/>
      </dsp:nvSpPr>
      <dsp:spPr>
        <a:xfrm>
          <a:off x="4119126" y="1717803"/>
          <a:ext cx="989862" cy="121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16"/>
              </a:lnTo>
              <a:lnTo>
                <a:pt x="989862" y="1028416"/>
              </a:lnTo>
              <a:lnTo>
                <a:pt x="989862" y="12164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55D83-EF61-4D65-BB38-881C775C431C}">
      <dsp:nvSpPr>
        <dsp:cNvPr id="0" name=""/>
        <dsp:cNvSpPr/>
      </dsp:nvSpPr>
      <dsp:spPr>
        <a:xfrm>
          <a:off x="3020764" y="1717803"/>
          <a:ext cx="1098362" cy="1216438"/>
        </a:xfrm>
        <a:custGeom>
          <a:avLst/>
          <a:gdLst/>
          <a:ahLst/>
          <a:cxnLst/>
          <a:rect l="0" t="0" r="0" b="0"/>
          <a:pathLst>
            <a:path>
              <a:moveTo>
                <a:pt x="1098362" y="0"/>
              </a:moveTo>
              <a:lnTo>
                <a:pt x="1098362" y="1028416"/>
              </a:lnTo>
              <a:lnTo>
                <a:pt x="0" y="1028416"/>
              </a:lnTo>
              <a:lnTo>
                <a:pt x="0" y="12164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C1B29-2314-44BD-AC96-DC70512C313D}">
      <dsp:nvSpPr>
        <dsp:cNvPr id="0" name=""/>
        <dsp:cNvSpPr/>
      </dsp:nvSpPr>
      <dsp:spPr>
        <a:xfrm>
          <a:off x="816349" y="1717803"/>
          <a:ext cx="3302777" cy="1216438"/>
        </a:xfrm>
        <a:custGeom>
          <a:avLst/>
          <a:gdLst/>
          <a:ahLst/>
          <a:cxnLst/>
          <a:rect l="0" t="0" r="0" b="0"/>
          <a:pathLst>
            <a:path>
              <a:moveTo>
                <a:pt x="3302777" y="0"/>
              </a:moveTo>
              <a:lnTo>
                <a:pt x="3302777" y="1028416"/>
              </a:lnTo>
              <a:lnTo>
                <a:pt x="0" y="1028416"/>
              </a:lnTo>
              <a:lnTo>
                <a:pt x="0" y="12164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F7F5B-3093-47FE-89B1-2834E18FFD92}">
      <dsp:nvSpPr>
        <dsp:cNvPr id="0" name=""/>
        <dsp:cNvSpPr/>
      </dsp:nvSpPr>
      <dsp:spPr>
        <a:xfrm>
          <a:off x="2827305" y="651350"/>
          <a:ext cx="2583642" cy="10664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13708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Office of MM</a:t>
          </a:r>
          <a:endParaRPr lang="en-ZA" sz="1600" b="1" kern="1200" dirty="0"/>
        </a:p>
      </dsp:txBody>
      <dsp:txXfrm>
        <a:off x="2827305" y="651350"/>
        <a:ext cx="2583642" cy="1066452"/>
      </dsp:txXfrm>
    </dsp:sp>
    <dsp:sp modelId="{D7EED825-B20B-45D9-9DA0-69BB0263BF4E}">
      <dsp:nvSpPr>
        <dsp:cNvPr id="0" name=""/>
        <dsp:cNvSpPr/>
      </dsp:nvSpPr>
      <dsp:spPr>
        <a:xfrm>
          <a:off x="4186805" y="1424007"/>
          <a:ext cx="1400710" cy="4514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Municipal Manager</a:t>
          </a:r>
          <a:endParaRPr lang="en-ZA" sz="1100" b="1" kern="1200" dirty="0"/>
        </a:p>
      </dsp:txBody>
      <dsp:txXfrm>
        <a:off x="4186805" y="1424007"/>
        <a:ext cx="1400710" cy="451477"/>
      </dsp:txXfrm>
    </dsp:sp>
    <dsp:sp modelId="{D7428733-D305-4376-9E9E-514631385FE0}">
      <dsp:nvSpPr>
        <dsp:cNvPr id="0" name=""/>
        <dsp:cNvSpPr/>
      </dsp:nvSpPr>
      <dsp:spPr>
        <a:xfrm>
          <a:off x="38176" y="2934241"/>
          <a:ext cx="1556345" cy="805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11370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Treasury</a:t>
          </a:r>
          <a:endParaRPr lang="en-ZA" sz="1400" b="1" kern="1200" dirty="0"/>
        </a:p>
      </dsp:txBody>
      <dsp:txXfrm>
        <a:off x="38176" y="2934241"/>
        <a:ext cx="1556345" cy="805806"/>
      </dsp:txXfrm>
    </dsp:sp>
    <dsp:sp modelId="{1EB5BE9E-E737-4D06-8E5E-374BFE3A5F06}">
      <dsp:nvSpPr>
        <dsp:cNvPr id="0" name=""/>
        <dsp:cNvSpPr/>
      </dsp:nvSpPr>
      <dsp:spPr>
        <a:xfrm>
          <a:off x="226365" y="3556993"/>
          <a:ext cx="1590072" cy="2886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Chief Financial Officer</a:t>
          </a:r>
          <a:endParaRPr lang="en-ZA" sz="1100" b="1" kern="1200" dirty="0"/>
        </a:p>
      </dsp:txBody>
      <dsp:txXfrm>
        <a:off x="226365" y="3556993"/>
        <a:ext cx="1590072" cy="288605"/>
      </dsp:txXfrm>
    </dsp:sp>
    <dsp:sp modelId="{39A5B38B-1DD3-4451-86C3-029240F06CD4}">
      <dsp:nvSpPr>
        <dsp:cNvPr id="0" name=""/>
        <dsp:cNvSpPr/>
      </dsp:nvSpPr>
      <dsp:spPr>
        <a:xfrm>
          <a:off x="2242591" y="2934241"/>
          <a:ext cx="1556345" cy="805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11370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Corporate Services</a:t>
          </a:r>
          <a:endParaRPr lang="en-ZA" sz="1400" b="1" kern="1200" dirty="0"/>
        </a:p>
      </dsp:txBody>
      <dsp:txXfrm>
        <a:off x="2242591" y="2934241"/>
        <a:ext cx="1556345" cy="805806"/>
      </dsp:txXfrm>
    </dsp:sp>
    <dsp:sp modelId="{F72FB42B-50FD-4E72-8156-938ACEC32915}">
      <dsp:nvSpPr>
        <dsp:cNvPr id="0" name=""/>
        <dsp:cNvSpPr/>
      </dsp:nvSpPr>
      <dsp:spPr>
        <a:xfrm>
          <a:off x="2530630" y="3556991"/>
          <a:ext cx="1400710" cy="2646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Director</a:t>
          </a:r>
          <a:endParaRPr lang="en-ZA" sz="1100" b="1" kern="1200" dirty="0"/>
        </a:p>
      </dsp:txBody>
      <dsp:txXfrm>
        <a:off x="2530630" y="3556991"/>
        <a:ext cx="1400710" cy="264632"/>
      </dsp:txXfrm>
    </dsp:sp>
    <dsp:sp modelId="{6EF1F86C-EB50-49CB-908E-E249CCADEF58}">
      <dsp:nvSpPr>
        <dsp:cNvPr id="0" name=""/>
        <dsp:cNvSpPr/>
      </dsp:nvSpPr>
      <dsp:spPr>
        <a:xfrm>
          <a:off x="4330816" y="2934241"/>
          <a:ext cx="1556345" cy="805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11370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Engineering Services</a:t>
          </a:r>
          <a:endParaRPr lang="en-ZA" sz="1400" b="1" kern="1200" dirty="0"/>
        </a:p>
      </dsp:txBody>
      <dsp:txXfrm>
        <a:off x="4330816" y="2934241"/>
        <a:ext cx="1556345" cy="805806"/>
      </dsp:txXfrm>
    </dsp:sp>
    <dsp:sp modelId="{FBAEF83F-3266-4234-B23B-DEE68BB2DFD3}">
      <dsp:nvSpPr>
        <dsp:cNvPr id="0" name=""/>
        <dsp:cNvSpPr/>
      </dsp:nvSpPr>
      <dsp:spPr>
        <a:xfrm>
          <a:off x="4618863" y="3628999"/>
          <a:ext cx="1400710" cy="248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Director</a:t>
          </a:r>
          <a:endParaRPr lang="en-ZA" sz="1100" b="1" kern="1200" dirty="0"/>
        </a:p>
      </dsp:txBody>
      <dsp:txXfrm>
        <a:off x="4618863" y="3628999"/>
        <a:ext cx="1400710" cy="248196"/>
      </dsp:txXfrm>
    </dsp:sp>
    <dsp:sp modelId="{ACB22189-9E51-497A-B3AD-0DAC601FE666}">
      <dsp:nvSpPr>
        <dsp:cNvPr id="0" name=""/>
        <dsp:cNvSpPr/>
      </dsp:nvSpPr>
      <dsp:spPr>
        <a:xfrm>
          <a:off x="6491069" y="2934241"/>
          <a:ext cx="1556345" cy="805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11370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/>
            <a:t>Social Services</a:t>
          </a:r>
          <a:endParaRPr lang="en-ZA" sz="1300" b="1" kern="1200" dirty="0"/>
        </a:p>
      </dsp:txBody>
      <dsp:txXfrm>
        <a:off x="6491069" y="2934241"/>
        <a:ext cx="1556345" cy="805806"/>
      </dsp:txXfrm>
    </dsp:sp>
    <dsp:sp modelId="{D4D063C2-C2EB-4858-8EE2-D2A49652320E}">
      <dsp:nvSpPr>
        <dsp:cNvPr id="0" name=""/>
        <dsp:cNvSpPr/>
      </dsp:nvSpPr>
      <dsp:spPr>
        <a:xfrm>
          <a:off x="6707082" y="3628999"/>
          <a:ext cx="1400710" cy="2414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Director</a:t>
          </a:r>
          <a:endParaRPr lang="en-ZA" sz="1100" b="1" kern="1200" dirty="0"/>
        </a:p>
      </dsp:txBody>
      <dsp:txXfrm>
        <a:off x="6707082" y="3628999"/>
        <a:ext cx="1400710" cy="2414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F5FAA-DCB8-49B0-8FD9-2E79A3E93DAA}">
      <dsp:nvSpPr>
        <dsp:cNvPr id="0" name=""/>
        <dsp:cNvSpPr/>
      </dsp:nvSpPr>
      <dsp:spPr>
        <a:xfrm>
          <a:off x="4114800" y="1793905"/>
          <a:ext cx="576066" cy="630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678"/>
              </a:lnTo>
              <a:lnTo>
                <a:pt x="576066" y="630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7AAAD-A2FD-4A00-88B9-FED179F28D5C}">
      <dsp:nvSpPr>
        <dsp:cNvPr id="0" name=""/>
        <dsp:cNvSpPr/>
      </dsp:nvSpPr>
      <dsp:spPr>
        <a:xfrm>
          <a:off x="3610202" y="1793905"/>
          <a:ext cx="504597" cy="626555"/>
        </a:xfrm>
        <a:custGeom>
          <a:avLst/>
          <a:gdLst/>
          <a:ahLst/>
          <a:cxnLst/>
          <a:rect l="0" t="0" r="0" b="0"/>
          <a:pathLst>
            <a:path>
              <a:moveTo>
                <a:pt x="504597" y="0"/>
              </a:moveTo>
              <a:lnTo>
                <a:pt x="504597" y="626555"/>
              </a:lnTo>
              <a:lnTo>
                <a:pt x="0" y="626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72B38-2C7B-48F4-AEEB-E194449BE55D}">
      <dsp:nvSpPr>
        <dsp:cNvPr id="0" name=""/>
        <dsp:cNvSpPr/>
      </dsp:nvSpPr>
      <dsp:spPr>
        <a:xfrm>
          <a:off x="4114800" y="1793905"/>
          <a:ext cx="3282031" cy="183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510"/>
              </a:lnTo>
              <a:lnTo>
                <a:pt x="3282031" y="1684510"/>
              </a:lnTo>
              <a:lnTo>
                <a:pt x="3282031" y="1835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CAFDD-85D3-4699-A044-74514E53F6C6}">
      <dsp:nvSpPr>
        <dsp:cNvPr id="0" name=""/>
        <dsp:cNvSpPr/>
      </dsp:nvSpPr>
      <dsp:spPr>
        <a:xfrm>
          <a:off x="4114800" y="1793905"/>
          <a:ext cx="1687319" cy="1835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517"/>
              </a:lnTo>
              <a:lnTo>
                <a:pt x="1687319" y="1684517"/>
              </a:lnTo>
              <a:lnTo>
                <a:pt x="1687319" y="18350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3C3E6-7FAB-4B86-9FE2-FA394A3C9703}">
      <dsp:nvSpPr>
        <dsp:cNvPr id="0" name=""/>
        <dsp:cNvSpPr/>
      </dsp:nvSpPr>
      <dsp:spPr>
        <a:xfrm>
          <a:off x="4028211" y="1793905"/>
          <a:ext cx="91440" cy="1835092"/>
        </a:xfrm>
        <a:custGeom>
          <a:avLst/>
          <a:gdLst/>
          <a:ahLst/>
          <a:cxnLst/>
          <a:rect l="0" t="0" r="0" b="0"/>
          <a:pathLst>
            <a:path>
              <a:moveTo>
                <a:pt x="86588" y="0"/>
              </a:moveTo>
              <a:lnTo>
                <a:pt x="86588" y="1684517"/>
              </a:lnTo>
              <a:lnTo>
                <a:pt x="45720" y="1684517"/>
              </a:lnTo>
              <a:lnTo>
                <a:pt x="45720" y="18350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22999-44A8-4864-AA6C-2A3D1DDF206E}">
      <dsp:nvSpPr>
        <dsp:cNvPr id="0" name=""/>
        <dsp:cNvSpPr/>
      </dsp:nvSpPr>
      <dsp:spPr>
        <a:xfrm>
          <a:off x="2417746" y="1793905"/>
          <a:ext cx="1697053" cy="1835092"/>
        </a:xfrm>
        <a:custGeom>
          <a:avLst/>
          <a:gdLst/>
          <a:ahLst/>
          <a:cxnLst/>
          <a:rect l="0" t="0" r="0" b="0"/>
          <a:pathLst>
            <a:path>
              <a:moveTo>
                <a:pt x="1697053" y="0"/>
              </a:moveTo>
              <a:lnTo>
                <a:pt x="1697053" y="1684517"/>
              </a:lnTo>
              <a:lnTo>
                <a:pt x="0" y="1684517"/>
              </a:lnTo>
              <a:lnTo>
                <a:pt x="0" y="18350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16A7A-7BCA-4278-950F-10181E7343C4}">
      <dsp:nvSpPr>
        <dsp:cNvPr id="0" name=""/>
        <dsp:cNvSpPr/>
      </dsp:nvSpPr>
      <dsp:spPr>
        <a:xfrm>
          <a:off x="689558" y="1793905"/>
          <a:ext cx="3425241" cy="1835092"/>
        </a:xfrm>
        <a:custGeom>
          <a:avLst/>
          <a:gdLst/>
          <a:ahLst/>
          <a:cxnLst/>
          <a:rect l="0" t="0" r="0" b="0"/>
          <a:pathLst>
            <a:path>
              <a:moveTo>
                <a:pt x="3425241" y="0"/>
              </a:moveTo>
              <a:lnTo>
                <a:pt x="3425241" y="1684517"/>
              </a:lnTo>
              <a:lnTo>
                <a:pt x="0" y="1684517"/>
              </a:lnTo>
              <a:lnTo>
                <a:pt x="0" y="18350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736C8-E064-4E2B-A4A6-8C46AE7DBD61}">
      <dsp:nvSpPr>
        <dsp:cNvPr id="0" name=""/>
        <dsp:cNvSpPr/>
      </dsp:nvSpPr>
      <dsp:spPr>
        <a:xfrm>
          <a:off x="2962671" y="657639"/>
          <a:ext cx="2304256" cy="11362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9106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Office of the Municipal Manager</a:t>
          </a:r>
          <a:endParaRPr lang="en-ZA" sz="1400" b="1" kern="1200" dirty="0"/>
        </a:p>
      </dsp:txBody>
      <dsp:txXfrm>
        <a:off x="2962671" y="657639"/>
        <a:ext cx="2304256" cy="1136266"/>
      </dsp:txXfrm>
    </dsp:sp>
    <dsp:sp modelId="{41830226-E20A-49D1-9190-110550F85994}">
      <dsp:nvSpPr>
        <dsp:cNvPr id="0" name=""/>
        <dsp:cNvSpPr/>
      </dsp:nvSpPr>
      <dsp:spPr>
        <a:xfrm>
          <a:off x="4186806" y="1593744"/>
          <a:ext cx="1326522" cy="2892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Municipal Manager</a:t>
          </a:r>
          <a:endParaRPr lang="en-ZA" sz="1100" b="1" kern="1200" dirty="0"/>
        </a:p>
      </dsp:txBody>
      <dsp:txXfrm>
        <a:off x="4186806" y="1593744"/>
        <a:ext cx="1326522" cy="289257"/>
      </dsp:txXfrm>
    </dsp:sp>
    <dsp:sp modelId="{931F4C29-E30E-4D54-A680-8CF02B22073C}">
      <dsp:nvSpPr>
        <dsp:cNvPr id="0" name=""/>
        <dsp:cNvSpPr/>
      </dsp:nvSpPr>
      <dsp:spPr>
        <a:xfrm>
          <a:off x="66365" y="3628998"/>
          <a:ext cx="1246385" cy="64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10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Internal Audit </a:t>
          </a:r>
          <a:endParaRPr lang="en-ZA" sz="1200" b="1" kern="1200" dirty="0"/>
        </a:p>
      </dsp:txBody>
      <dsp:txXfrm>
        <a:off x="66365" y="3628998"/>
        <a:ext cx="1246385" cy="645323"/>
      </dsp:txXfrm>
    </dsp:sp>
    <dsp:sp modelId="{1B9AF4F5-FBFA-4F9E-955E-F93EF3B3AF54}">
      <dsp:nvSpPr>
        <dsp:cNvPr id="0" name=""/>
        <dsp:cNvSpPr/>
      </dsp:nvSpPr>
      <dsp:spPr>
        <a:xfrm>
          <a:off x="354394" y="4205064"/>
          <a:ext cx="1121747" cy="215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Manager</a:t>
          </a:r>
          <a:endParaRPr lang="en-ZA" sz="1100" b="1" kern="1200" dirty="0"/>
        </a:p>
      </dsp:txBody>
      <dsp:txXfrm>
        <a:off x="354394" y="4205064"/>
        <a:ext cx="1121747" cy="215107"/>
      </dsp:txXfrm>
    </dsp:sp>
    <dsp:sp modelId="{EBA15027-998F-4EB6-81EF-7F5A039C1B54}">
      <dsp:nvSpPr>
        <dsp:cNvPr id="0" name=""/>
        <dsp:cNvSpPr/>
      </dsp:nvSpPr>
      <dsp:spPr>
        <a:xfrm>
          <a:off x="1794553" y="3628998"/>
          <a:ext cx="1246385" cy="64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10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err="1" smtClean="0"/>
            <a:t>ICT</a:t>
          </a:r>
          <a:r>
            <a:rPr lang="en-ZA" sz="1200" b="1" kern="1200" dirty="0" smtClean="0"/>
            <a:t>, Communications &amp; CRM </a:t>
          </a:r>
          <a:endParaRPr lang="en-ZA" sz="1200" b="1" kern="1200" dirty="0"/>
        </a:p>
      </dsp:txBody>
      <dsp:txXfrm>
        <a:off x="1794553" y="3628998"/>
        <a:ext cx="1246385" cy="645323"/>
      </dsp:txXfrm>
    </dsp:sp>
    <dsp:sp modelId="{968A61F2-FFEB-4809-A6E5-377BE3D3D731}">
      <dsp:nvSpPr>
        <dsp:cNvPr id="0" name=""/>
        <dsp:cNvSpPr/>
      </dsp:nvSpPr>
      <dsp:spPr>
        <a:xfrm>
          <a:off x="2010573" y="4205064"/>
          <a:ext cx="1121747" cy="215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Manager </a:t>
          </a:r>
          <a:endParaRPr lang="en-ZA" sz="1100" b="1" kern="1200" dirty="0"/>
        </a:p>
      </dsp:txBody>
      <dsp:txXfrm>
        <a:off x="2010573" y="4205064"/>
        <a:ext cx="1121747" cy="215107"/>
      </dsp:txXfrm>
    </dsp:sp>
    <dsp:sp modelId="{AE4C0BB0-BF94-4CF4-9901-7DB14529AE12}">
      <dsp:nvSpPr>
        <dsp:cNvPr id="0" name=""/>
        <dsp:cNvSpPr/>
      </dsp:nvSpPr>
      <dsp:spPr>
        <a:xfrm>
          <a:off x="3450738" y="3628998"/>
          <a:ext cx="1246385" cy="64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10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IDP &amp; PMS </a:t>
          </a:r>
          <a:endParaRPr lang="en-ZA" sz="1200" b="1" kern="1200" dirty="0"/>
        </a:p>
      </dsp:txBody>
      <dsp:txXfrm>
        <a:off x="3450738" y="3628998"/>
        <a:ext cx="1246385" cy="645323"/>
      </dsp:txXfrm>
    </dsp:sp>
    <dsp:sp modelId="{92EABA35-EABA-465C-BF10-C2ADD2864F02}">
      <dsp:nvSpPr>
        <dsp:cNvPr id="0" name=""/>
        <dsp:cNvSpPr/>
      </dsp:nvSpPr>
      <dsp:spPr>
        <a:xfrm>
          <a:off x="3666764" y="4205064"/>
          <a:ext cx="1121747" cy="215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Manager</a:t>
          </a:r>
          <a:endParaRPr lang="en-ZA" sz="1100" b="1" kern="1200" dirty="0"/>
        </a:p>
      </dsp:txBody>
      <dsp:txXfrm>
        <a:off x="3666764" y="4205064"/>
        <a:ext cx="1121747" cy="215107"/>
      </dsp:txXfrm>
    </dsp:sp>
    <dsp:sp modelId="{0E7772BB-72AF-4B29-9C93-4AE5060E4B94}">
      <dsp:nvSpPr>
        <dsp:cNvPr id="0" name=""/>
        <dsp:cNvSpPr/>
      </dsp:nvSpPr>
      <dsp:spPr>
        <a:xfrm>
          <a:off x="5178926" y="3628998"/>
          <a:ext cx="1246385" cy="64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10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Office of the Mayor </a:t>
          </a:r>
          <a:endParaRPr lang="en-ZA" sz="1200" b="1" kern="1200" dirty="0"/>
        </a:p>
      </dsp:txBody>
      <dsp:txXfrm>
        <a:off x="5178926" y="3628998"/>
        <a:ext cx="1246385" cy="645323"/>
      </dsp:txXfrm>
    </dsp:sp>
    <dsp:sp modelId="{03A833A7-5553-4456-A908-B16B1841DC81}">
      <dsp:nvSpPr>
        <dsp:cNvPr id="0" name=""/>
        <dsp:cNvSpPr/>
      </dsp:nvSpPr>
      <dsp:spPr>
        <a:xfrm>
          <a:off x="5394948" y="4133056"/>
          <a:ext cx="1121747" cy="215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Personal Assistant </a:t>
          </a:r>
          <a:endParaRPr lang="en-ZA" sz="1100" b="1" kern="1200" dirty="0"/>
        </a:p>
      </dsp:txBody>
      <dsp:txXfrm>
        <a:off x="5394948" y="4133056"/>
        <a:ext cx="1121747" cy="215107"/>
      </dsp:txXfrm>
    </dsp:sp>
    <dsp:sp modelId="{6A5C7AE5-05CA-407E-8BA7-02F880442884}">
      <dsp:nvSpPr>
        <dsp:cNvPr id="0" name=""/>
        <dsp:cNvSpPr/>
      </dsp:nvSpPr>
      <dsp:spPr>
        <a:xfrm>
          <a:off x="6773638" y="3628991"/>
          <a:ext cx="1246385" cy="64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10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Office of the Speaker</a:t>
          </a:r>
          <a:endParaRPr lang="en-ZA" sz="1200" b="1" kern="1200" dirty="0"/>
        </a:p>
      </dsp:txBody>
      <dsp:txXfrm>
        <a:off x="6773638" y="3628991"/>
        <a:ext cx="1246385" cy="645323"/>
      </dsp:txXfrm>
    </dsp:sp>
    <dsp:sp modelId="{4F807C38-339B-4C27-85FE-8C67BFBFBFD9}">
      <dsp:nvSpPr>
        <dsp:cNvPr id="0" name=""/>
        <dsp:cNvSpPr/>
      </dsp:nvSpPr>
      <dsp:spPr>
        <a:xfrm>
          <a:off x="7067123" y="4133056"/>
          <a:ext cx="1121747" cy="215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Personal Assistant </a:t>
          </a:r>
          <a:endParaRPr lang="en-ZA" sz="1100" b="1" kern="1200" dirty="0"/>
        </a:p>
      </dsp:txBody>
      <dsp:txXfrm>
        <a:off x="7067123" y="4133056"/>
        <a:ext cx="1121747" cy="215107"/>
      </dsp:txXfrm>
    </dsp:sp>
    <dsp:sp modelId="{7952CBA7-2404-44FF-B547-287DCA1648F9}">
      <dsp:nvSpPr>
        <dsp:cNvPr id="0" name=""/>
        <dsp:cNvSpPr/>
      </dsp:nvSpPr>
      <dsp:spPr>
        <a:xfrm>
          <a:off x="2238654" y="2097798"/>
          <a:ext cx="1371548" cy="64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10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Office Manager </a:t>
          </a:r>
          <a:endParaRPr lang="en-ZA" sz="1200" b="1" kern="1200" dirty="0"/>
        </a:p>
      </dsp:txBody>
      <dsp:txXfrm>
        <a:off x="2238654" y="2097798"/>
        <a:ext cx="1371548" cy="645323"/>
      </dsp:txXfrm>
    </dsp:sp>
    <dsp:sp modelId="{03FE2FAB-A9B0-4737-8014-43FB2AD4907D}">
      <dsp:nvSpPr>
        <dsp:cNvPr id="0" name=""/>
        <dsp:cNvSpPr/>
      </dsp:nvSpPr>
      <dsp:spPr>
        <a:xfrm>
          <a:off x="2530620" y="2563793"/>
          <a:ext cx="1293520" cy="291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kern="1200" dirty="0" smtClean="0"/>
            <a:t>1 x Manager </a:t>
          </a:r>
          <a:endParaRPr lang="en-ZA" sz="1000" b="1" kern="1200" dirty="0"/>
        </a:p>
      </dsp:txBody>
      <dsp:txXfrm>
        <a:off x="2530620" y="2563793"/>
        <a:ext cx="1293520" cy="291236"/>
      </dsp:txXfrm>
    </dsp:sp>
    <dsp:sp modelId="{214674D5-6D44-4DB7-98DE-01B0AE09AA08}">
      <dsp:nvSpPr>
        <dsp:cNvPr id="0" name=""/>
        <dsp:cNvSpPr/>
      </dsp:nvSpPr>
      <dsp:spPr>
        <a:xfrm>
          <a:off x="4690866" y="2099173"/>
          <a:ext cx="1246385" cy="650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10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Reception</a:t>
          </a:r>
          <a:endParaRPr lang="en-ZA" sz="1200" b="1" kern="1200" dirty="0"/>
        </a:p>
      </dsp:txBody>
      <dsp:txXfrm>
        <a:off x="4690866" y="2099173"/>
        <a:ext cx="1246385" cy="650821"/>
      </dsp:txXfrm>
    </dsp:sp>
    <dsp:sp modelId="{87623BCB-ECC6-4590-A9BF-53275A4F987E}">
      <dsp:nvSpPr>
        <dsp:cNvPr id="0" name=""/>
        <dsp:cNvSpPr/>
      </dsp:nvSpPr>
      <dsp:spPr>
        <a:xfrm>
          <a:off x="5194919" y="2603229"/>
          <a:ext cx="913337" cy="215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>
              <a:solidFill>
                <a:schemeClr val="tx1"/>
              </a:solidFill>
            </a:rPr>
            <a:t>1 x Secretary</a:t>
          </a:r>
          <a:endParaRPr lang="en-ZA" sz="1100" b="1" kern="1200" dirty="0">
            <a:solidFill>
              <a:schemeClr val="tx1"/>
            </a:solidFill>
          </a:endParaRPr>
        </a:p>
      </dsp:txBody>
      <dsp:txXfrm>
        <a:off x="5194919" y="2603229"/>
        <a:ext cx="913337" cy="2151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8D9F9-7CB6-4D90-9F44-34532929FD0F}">
      <dsp:nvSpPr>
        <dsp:cNvPr id="0" name=""/>
        <dsp:cNvSpPr/>
      </dsp:nvSpPr>
      <dsp:spPr>
        <a:xfrm>
          <a:off x="4114799" y="758755"/>
          <a:ext cx="2884768" cy="155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603"/>
              </a:lnTo>
              <a:lnTo>
                <a:pt x="2884768" y="1093603"/>
              </a:lnTo>
              <a:lnTo>
                <a:pt x="2884768" y="1552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F377F-E765-4CC0-8291-A7C4393E3640}">
      <dsp:nvSpPr>
        <dsp:cNvPr id="0" name=""/>
        <dsp:cNvSpPr/>
      </dsp:nvSpPr>
      <dsp:spPr>
        <a:xfrm>
          <a:off x="1728358" y="758755"/>
          <a:ext cx="2386441" cy="1549106"/>
        </a:xfrm>
        <a:custGeom>
          <a:avLst/>
          <a:gdLst/>
          <a:ahLst/>
          <a:cxnLst/>
          <a:rect l="0" t="0" r="0" b="0"/>
          <a:pathLst>
            <a:path>
              <a:moveTo>
                <a:pt x="2386441" y="0"/>
              </a:moveTo>
              <a:lnTo>
                <a:pt x="2386441" y="1090260"/>
              </a:lnTo>
              <a:lnTo>
                <a:pt x="0" y="1090260"/>
              </a:lnTo>
              <a:lnTo>
                <a:pt x="0" y="1549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A635C-94C6-4F73-8CE1-DC1AF2485572}">
      <dsp:nvSpPr>
        <dsp:cNvPr id="0" name=""/>
        <dsp:cNvSpPr/>
      </dsp:nvSpPr>
      <dsp:spPr>
        <a:xfrm>
          <a:off x="2453741" y="1462"/>
          <a:ext cx="3322116" cy="757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277493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Office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Manager</a:t>
          </a:r>
        </a:p>
      </dsp:txBody>
      <dsp:txXfrm>
        <a:off x="2453741" y="1462"/>
        <a:ext cx="3322116" cy="757293"/>
      </dsp:txXfrm>
    </dsp:sp>
    <dsp:sp modelId="{20E1DEE7-E6A5-43FB-A42E-35A9D361FF20}">
      <dsp:nvSpPr>
        <dsp:cNvPr id="0" name=""/>
        <dsp:cNvSpPr/>
      </dsp:nvSpPr>
      <dsp:spPr>
        <a:xfrm>
          <a:off x="4784413" y="427601"/>
          <a:ext cx="1361536" cy="3769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Manager</a:t>
          </a:r>
          <a:endParaRPr lang="en-ZA" sz="1100" b="1" kern="1200" dirty="0"/>
        </a:p>
      </dsp:txBody>
      <dsp:txXfrm>
        <a:off x="4784413" y="427601"/>
        <a:ext cx="1361536" cy="376948"/>
      </dsp:txXfrm>
    </dsp:sp>
    <dsp:sp modelId="{11E65821-CB58-4028-8E3C-96DD0E921851}">
      <dsp:nvSpPr>
        <dsp:cNvPr id="0" name=""/>
        <dsp:cNvSpPr/>
      </dsp:nvSpPr>
      <dsp:spPr>
        <a:xfrm>
          <a:off x="434309" y="2307862"/>
          <a:ext cx="2588097" cy="11408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277493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Operations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Support</a:t>
          </a:r>
          <a:endParaRPr lang="en-ZA" sz="1200" b="1" kern="1200" dirty="0"/>
        </a:p>
      </dsp:txBody>
      <dsp:txXfrm>
        <a:off x="434309" y="2307862"/>
        <a:ext cx="2588097" cy="1140816"/>
      </dsp:txXfrm>
    </dsp:sp>
    <dsp:sp modelId="{75C79ECF-6DD5-4A7B-BF19-EDA940BC14DB}">
      <dsp:nvSpPr>
        <dsp:cNvPr id="0" name=""/>
        <dsp:cNvSpPr/>
      </dsp:nvSpPr>
      <dsp:spPr>
        <a:xfrm>
          <a:off x="577693" y="3218160"/>
          <a:ext cx="2573113" cy="11727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3 x Area Coordinators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     (</a:t>
          </a:r>
          <a:r>
            <a:rPr lang="en-ZA" sz="1000" b="1" i="1" kern="1200" dirty="0" err="1" smtClean="0"/>
            <a:t>Clocolan</a:t>
          </a:r>
          <a:r>
            <a:rPr lang="en-ZA" sz="1000" b="1" i="1" kern="1200" dirty="0" smtClean="0"/>
            <a:t>; </a:t>
          </a:r>
          <a:r>
            <a:rPr lang="en-ZA" sz="1000" b="1" i="1" kern="1200" dirty="0" err="1" smtClean="0"/>
            <a:t>Marquard</a:t>
          </a:r>
          <a:r>
            <a:rPr lang="en-ZA" sz="1000" b="1" i="1" kern="1200" dirty="0" smtClean="0"/>
            <a:t>; Senekal)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1 x Receptionist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1 x Admin Clerk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1 x Light vehicle Driver/ Messenger</a:t>
          </a:r>
          <a:endParaRPr lang="en-ZA" sz="1000" b="1" i="1" kern="1200" dirty="0"/>
        </a:p>
      </dsp:txBody>
      <dsp:txXfrm>
        <a:off x="577693" y="3218160"/>
        <a:ext cx="2573113" cy="1172706"/>
      </dsp:txXfrm>
    </dsp:sp>
    <dsp:sp modelId="{CC67F898-5700-48DB-B650-5978DD173A07}">
      <dsp:nvSpPr>
        <dsp:cNvPr id="0" name=""/>
        <dsp:cNvSpPr/>
      </dsp:nvSpPr>
      <dsp:spPr>
        <a:xfrm>
          <a:off x="5814715" y="2311205"/>
          <a:ext cx="2369706" cy="11157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277493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solidFill>
                <a:schemeClr val="tx1"/>
              </a:solidFill>
            </a:rPr>
            <a:t>Chief Risk Officer</a:t>
          </a:r>
          <a:endParaRPr lang="en-ZA" sz="1200" b="1" kern="1200" dirty="0">
            <a:solidFill>
              <a:schemeClr val="tx1"/>
            </a:solidFill>
          </a:endParaRPr>
        </a:p>
      </dsp:txBody>
      <dsp:txXfrm>
        <a:off x="5814715" y="2311205"/>
        <a:ext cx="2369706" cy="1115744"/>
      </dsp:txXfrm>
    </dsp:sp>
    <dsp:sp modelId="{41901A59-2E6F-4961-ADEB-B46DAF1C7CA3}">
      <dsp:nvSpPr>
        <dsp:cNvPr id="0" name=""/>
        <dsp:cNvSpPr/>
      </dsp:nvSpPr>
      <dsp:spPr>
        <a:xfrm>
          <a:off x="6439742" y="3247782"/>
          <a:ext cx="1426757" cy="496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 Risk Officer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Admin Clerk </a:t>
          </a:r>
          <a:endParaRPr lang="en-ZA" sz="1100" b="1" kern="1200" dirty="0"/>
        </a:p>
      </dsp:txBody>
      <dsp:txXfrm>
        <a:off x="6439742" y="3247782"/>
        <a:ext cx="1426757" cy="4966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70E00-8E63-43FE-B98C-E76B101242CD}">
      <dsp:nvSpPr>
        <dsp:cNvPr id="0" name=""/>
        <dsp:cNvSpPr/>
      </dsp:nvSpPr>
      <dsp:spPr>
        <a:xfrm>
          <a:off x="3739683" y="660763"/>
          <a:ext cx="305775" cy="673435"/>
        </a:xfrm>
        <a:custGeom>
          <a:avLst/>
          <a:gdLst/>
          <a:ahLst/>
          <a:cxnLst/>
          <a:rect l="0" t="0" r="0" b="0"/>
          <a:pathLst>
            <a:path>
              <a:moveTo>
                <a:pt x="305775" y="0"/>
              </a:moveTo>
              <a:lnTo>
                <a:pt x="305775" y="673435"/>
              </a:lnTo>
              <a:lnTo>
                <a:pt x="0" y="673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DA2C8-013C-4103-AE8B-ACA538BC0873}">
      <dsp:nvSpPr>
        <dsp:cNvPr id="0" name=""/>
        <dsp:cNvSpPr/>
      </dsp:nvSpPr>
      <dsp:spPr>
        <a:xfrm>
          <a:off x="4045459" y="660763"/>
          <a:ext cx="3186668" cy="1787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921"/>
              </a:lnTo>
              <a:lnTo>
                <a:pt x="3186668" y="1578921"/>
              </a:lnTo>
              <a:lnTo>
                <a:pt x="3186668" y="1787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F377F-E765-4CC0-8291-A7C4393E3640}">
      <dsp:nvSpPr>
        <dsp:cNvPr id="0" name=""/>
        <dsp:cNvSpPr/>
      </dsp:nvSpPr>
      <dsp:spPr>
        <a:xfrm>
          <a:off x="3997870" y="660763"/>
          <a:ext cx="91440" cy="1787512"/>
        </a:xfrm>
        <a:custGeom>
          <a:avLst/>
          <a:gdLst/>
          <a:ahLst/>
          <a:cxnLst/>
          <a:rect l="0" t="0" r="0" b="0"/>
          <a:pathLst>
            <a:path>
              <a:moveTo>
                <a:pt x="47589" y="0"/>
              </a:moveTo>
              <a:lnTo>
                <a:pt x="47589" y="1578921"/>
              </a:lnTo>
              <a:lnTo>
                <a:pt x="45720" y="1578921"/>
              </a:lnTo>
              <a:lnTo>
                <a:pt x="45720" y="1787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08B74-ACE9-453F-B044-635E9E7D4DD9}">
      <dsp:nvSpPr>
        <dsp:cNvPr id="0" name=""/>
        <dsp:cNvSpPr/>
      </dsp:nvSpPr>
      <dsp:spPr>
        <a:xfrm>
          <a:off x="1100436" y="660763"/>
          <a:ext cx="2945023" cy="1787512"/>
        </a:xfrm>
        <a:custGeom>
          <a:avLst/>
          <a:gdLst/>
          <a:ahLst/>
          <a:cxnLst/>
          <a:rect l="0" t="0" r="0" b="0"/>
          <a:pathLst>
            <a:path>
              <a:moveTo>
                <a:pt x="2945023" y="0"/>
              </a:moveTo>
              <a:lnTo>
                <a:pt x="2945023" y="1578921"/>
              </a:lnTo>
              <a:lnTo>
                <a:pt x="0" y="1578921"/>
              </a:lnTo>
              <a:lnTo>
                <a:pt x="0" y="1787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A635C-94C6-4F73-8CE1-DC1AF2485572}">
      <dsp:nvSpPr>
        <dsp:cNvPr id="0" name=""/>
        <dsp:cNvSpPr/>
      </dsp:nvSpPr>
      <dsp:spPr>
        <a:xfrm>
          <a:off x="3110434" y="127"/>
          <a:ext cx="1870051" cy="6606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12614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Internal Audit</a:t>
          </a:r>
          <a:endParaRPr lang="en-ZA" sz="1400" b="1" kern="1200" dirty="0"/>
        </a:p>
      </dsp:txBody>
      <dsp:txXfrm>
        <a:off x="3110434" y="127"/>
        <a:ext cx="1870051" cy="660635"/>
      </dsp:txXfrm>
    </dsp:sp>
    <dsp:sp modelId="{20E1DEE7-E6A5-43FB-A42E-35A9D361FF20}">
      <dsp:nvSpPr>
        <dsp:cNvPr id="0" name=""/>
        <dsp:cNvSpPr/>
      </dsp:nvSpPr>
      <dsp:spPr>
        <a:xfrm>
          <a:off x="4188863" y="444539"/>
          <a:ext cx="990686" cy="307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Manager</a:t>
          </a:r>
          <a:endParaRPr lang="en-ZA" sz="1100" b="1" kern="1200" dirty="0"/>
        </a:p>
      </dsp:txBody>
      <dsp:txXfrm>
        <a:off x="4188863" y="444539"/>
        <a:ext cx="990686" cy="307820"/>
      </dsp:txXfrm>
    </dsp:sp>
    <dsp:sp modelId="{FB0EBF0F-E00D-4938-A3A7-A80C835D94FE}">
      <dsp:nvSpPr>
        <dsp:cNvPr id="0" name=""/>
        <dsp:cNvSpPr/>
      </dsp:nvSpPr>
      <dsp:spPr>
        <a:xfrm>
          <a:off x="82352" y="2448275"/>
          <a:ext cx="2036167" cy="893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12614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Management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Assurance</a:t>
          </a:r>
          <a:endParaRPr lang="en-ZA" sz="1200" b="1" kern="1200" dirty="0"/>
        </a:p>
      </dsp:txBody>
      <dsp:txXfrm>
        <a:off x="82352" y="2448275"/>
        <a:ext cx="2036167" cy="893959"/>
      </dsp:txXfrm>
    </dsp:sp>
    <dsp:sp modelId="{79C3F380-4122-4B11-B588-A7ED5891A4A2}">
      <dsp:nvSpPr>
        <dsp:cNvPr id="0" name=""/>
        <dsp:cNvSpPr/>
      </dsp:nvSpPr>
      <dsp:spPr>
        <a:xfrm>
          <a:off x="154365" y="3096344"/>
          <a:ext cx="1850405" cy="7781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000" b="1" kern="1200" dirty="0" smtClean="0"/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1 x Internal Auditor</a:t>
          </a:r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1 x Internal Auditor </a:t>
          </a:r>
          <a:r>
            <a:rPr lang="en-ZA" sz="900" b="1" i="1" kern="1200" dirty="0" smtClean="0"/>
            <a:t>(Finance</a:t>
          </a:r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b="1" i="1" kern="1200" dirty="0" smtClean="0"/>
            <a:t>      &amp; ICT Compliance)</a:t>
          </a:r>
          <a:endParaRPr lang="en-ZA" sz="1000" b="1" i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000" b="1" kern="1200" dirty="0"/>
        </a:p>
      </dsp:txBody>
      <dsp:txXfrm>
        <a:off x="154365" y="3096344"/>
        <a:ext cx="1850405" cy="778170"/>
      </dsp:txXfrm>
    </dsp:sp>
    <dsp:sp modelId="{11E65821-CB58-4028-8E3C-96DD0E921851}">
      <dsp:nvSpPr>
        <dsp:cNvPr id="0" name=""/>
        <dsp:cNvSpPr/>
      </dsp:nvSpPr>
      <dsp:spPr>
        <a:xfrm>
          <a:off x="3106682" y="2448275"/>
          <a:ext cx="1873815" cy="893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12614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Performance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Auditing </a:t>
          </a:r>
          <a:endParaRPr lang="en-ZA" sz="1200" b="1" kern="1200" dirty="0"/>
        </a:p>
      </dsp:txBody>
      <dsp:txXfrm>
        <a:off x="3106682" y="2448275"/>
        <a:ext cx="1873815" cy="893959"/>
      </dsp:txXfrm>
    </dsp:sp>
    <dsp:sp modelId="{75C79ECF-6DD5-4A7B-BF19-EDA940BC14DB}">
      <dsp:nvSpPr>
        <dsp:cNvPr id="0" name=""/>
        <dsp:cNvSpPr/>
      </dsp:nvSpPr>
      <dsp:spPr>
        <a:xfrm>
          <a:off x="3363835" y="3240361"/>
          <a:ext cx="1721754" cy="70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000" b="1" kern="1200" dirty="0" smtClean="0"/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1 x Internal Auditor</a:t>
          </a:r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1 x Clerk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000" b="1" kern="1200" dirty="0"/>
        </a:p>
      </dsp:txBody>
      <dsp:txXfrm>
        <a:off x="3363835" y="3240361"/>
        <a:ext cx="1721754" cy="706320"/>
      </dsp:txXfrm>
    </dsp:sp>
    <dsp:sp modelId="{97E9D2C7-7039-4FF8-8B23-69165CD2E60A}">
      <dsp:nvSpPr>
        <dsp:cNvPr id="0" name=""/>
        <dsp:cNvSpPr/>
      </dsp:nvSpPr>
      <dsp:spPr>
        <a:xfrm>
          <a:off x="6347044" y="2448275"/>
          <a:ext cx="1770166" cy="10072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12614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solidFill>
                <a:schemeClr val="tx1"/>
              </a:solidFill>
            </a:rPr>
            <a:t>Compliance Assurance</a:t>
          </a:r>
          <a:endParaRPr lang="en-ZA" sz="1200" b="1" kern="1200" dirty="0">
            <a:solidFill>
              <a:schemeClr val="tx1"/>
            </a:solidFill>
          </a:endParaRPr>
        </a:p>
      </dsp:txBody>
      <dsp:txXfrm>
        <a:off x="6347044" y="2448275"/>
        <a:ext cx="1770166" cy="1007259"/>
      </dsp:txXfrm>
    </dsp:sp>
    <dsp:sp modelId="{18026753-D20D-4251-AC0E-D53CF6BE4000}">
      <dsp:nvSpPr>
        <dsp:cNvPr id="0" name=""/>
        <dsp:cNvSpPr/>
      </dsp:nvSpPr>
      <dsp:spPr>
        <a:xfrm>
          <a:off x="6515443" y="3240358"/>
          <a:ext cx="1557953" cy="6982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000" b="1" kern="1200" dirty="0" smtClean="0"/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>
              <a:solidFill>
                <a:schemeClr val="tx1"/>
              </a:solidFill>
            </a:rPr>
            <a:t>1 x Internal Auditor</a:t>
          </a:r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>
              <a:solidFill>
                <a:schemeClr val="tx1"/>
              </a:solidFill>
            </a:rPr>
            <a:t>1 x Clerk</a:t>
          </a:r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000" b="1" i="1" kern="1200" dirty="0" smtClean="0">
            <a:solidFill>
              <a:srgbClr val="FF0000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000" b="1" kern="1200" dirty="0"/>
        </a:p>
      </dsp:txBody>
      <dsp:txXfrm>
        <a:off x="6515443" y="3240358"/>
        <a:ext cx="1557953" cy="698232"/>
      </dsp:txXfrm>
    </dsp:sp>
    <dsp:sp modelId="{CDF2B098-54AB-4A34-B209-A8B14D88A5CE}">
      <dsp:nvSpPr>
        <dsp:cNvPr id="0" name=""/>
        <dsp:cNvSpPr/>
      </dsp:nvSpPr>
      <dsp:spPr>
        <a:xfrm>
          <a:off x="2337162" y="1111151"/>
          <a:ext cx="1402520" cy="446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12614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Admin Support</a:t>
          </a:r>
          <a:endParaRPr lang="en-ZA" sz="1200" b="1" kern="1200" dirty="0"/>
        </a:p>
      </dsp:txBody>
      <dsp:txXfrm>
        <a:off x="2337162" y="1111151"/>
        <a:ext cx="1402520" cy="446094"/>
      </dsp:txXfrm>
    </dsp:sp>
    <dsp:sp modelId="{1E1772F4-EFE4-47BD-9A1B-0DFDCE553D4E}">
      <dsp:nvSpPr>
        <dsp:cNvPr id="0" name=""/>
        <dsp:cNvSpPr/>
      </dsp:nvSpPr>
      <dsp:spPr>
        <a:xfrm>
          <a:off x="2707512" y="1407423"/>
          <a:ext cx="1141620" cy="2979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kern="1200" dirty="0" smtClean="0"/>
            <a:t>1 x Admin Clerk</a:t>
          </a:r>
          <a:endParaRPr lang="en-ZA" sz="1000" b="1" kern="1200" dirty="0"/>
        </a:p>
      </dsp:txBody>
      <dsp:txXfrm>
        <a:off x="2707512" y="1407423"/>
        <a:ext cx="1141620" cy="29798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70E00-8E63-43FE-B98C-E76B101242CD}">
      <dsp:nvSpPr>
        <dsp:cNvPr id="0" name=""/>
        <dsp:cNvSpPr/>
      </dsp:nvSpPr>
      <dsp:spPr>
        <a:xfrm>
          <a:off x="3382366" y="858082"/>
          <a:ext cx="732433" cy="1024341"/>
        </a:xfrm>
        <a:custGeom>
          <a:avLst/>
          <a:gdLst/>
          <a:ahLst/>
          <a:cxnLst/>
          <a:rect l="0" t="0" r="0" b="0"/>
          <a:pathLst>
            <a:path>
              <a:moveTo>
                <a:pt x="732433" y="0"/>
              </a:moveTo>
              <a:lnTo>
                <a:pt x="732433" y="1024341"/>
              </a:lnTo>
              <a:lnTo>
                <a:pt x="0" y="10243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F377F-E765-4CC0-8291-A7C4393E3640}">
      <dsp:nvSpPr>
        <dsp:cNvPr id="0" name=""/>
        <dsp:cNvSpPr/>
      </dsp:nvSpPr>
      <dsp:spPr>
        <a:xfrm>
          <a:off x="4114800" y="858082"/>
          <a:ext cx="2188786" cy="265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573"/>
              </a:lnTo>
              <a:lnTo>
                <a:pt x="2188786" y="2369573"/>
              </a:lnTo>
              <a:lnTo>
                <a:pt x="2188786" y="26538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08B74-ACE9-453F-B044-635E9E7D4DD9}">
      <dsp:nvSpPr>
        <dsp:cNvPr id="0" name=""/>
        <dsp:cNvSpPr/>
      </dsp:nvSpPr>
      <dsp:spPr>
        <a:xfrm>
          <a:off x="1759563" y="858082"/>
          <a:ext cx="2355236" cy="2653846"/>
        </a:xfrm>
        <a:custGeom>
          <a:avLst/>
          <a:gdLst/>
          <a:ahLst/>
          <a:cxnLst/>
          <a:rect l="0" t="0" r="0" b="0"/>
          <a:pathLst>
            <a:path>
              <a:moveTo>
                <a:pt x="2355236" y="0"/>
              </a:moveTo>
              <a:lnTo>
                <a:pt x="2355236" y="2369573"/>
              </a:lnTo>
              <a:lnTo>
                <a:pt x="0" y="2369573"/>
              </a:lnTo>
              <a:lnTo>
                <a:pt x="0" y="26538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A635C-94C6-4F73-8CE1-DC1AF2485572}">
      <dsp:nvSpPr>
        <dsp:cNvPr id="0" name=""/>
        <dsp:cNvSpPr/>
      </dsp:nvSpPr>
      <dsp:spPr>
        <a:xfrm>
          <a:off x="3149522" y="253"/>
          <a:ext cx="1930554" cy="857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17191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IDP &amp; PMS</a:t>
          </a:r>
          <a:endParaRPr lang="en-ZA" sz="1400" b="1" kern="1200" dirty="0"/>
        </a:p>
      </dsp:txBody>
      <dsp:txXfrm>
        <a:off x="3149522" y="253"/>
        <a:ext cx="1930554" cy="857828"/>
      </dsp:txXfrm>
    </dsp:sp>
    <dsp:sp modelId="{20E1DEE7-E6A5-43FB-A42E-35A9D361FF20}">
      <dsp:nvSpPr>
        <dsp:cNvPr id="0" name=""/>
        <dsp:cNvSpPr/>
      </dsp:nvSpPr>
      <dsp:spPr>
        <a:xfrm>
          <a:off x="4168827" y="648074"/>
          <a:ext cx="966738" cy="280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Manager</a:t>
          </a:r>
          <a:endParaRPr lang="en-ZA" sz="1100" b="1" kern="1200" dirty="0"/>
        </a:p>
      </dsp:txBody>
      <dsp:txXfrm>
        <a:off x="4168827" y="648074"/>
        <a:ext cx="966738" cy="280354"/>
      </dsp:txXfrm>
    </dsp:sp>
    <dsp:sp modelId="{FB0EBF0F-E00D-4938-A3A7-A80C835D94FE}">
      <dsp:nvSpPr>
        <dsp:cNvPr id="0" name=""/>
        <dsp:cNvSpPr/>
      </dsp:nvSpPr>
      <dsp:spPr>
        <a:xfrm>
          <a:off x="538001" y="3511929"/>
          <a:ext cx="2443123" cy="744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17191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IDP Management</a:t>
          </a:r>
          <a:endParaRPr lang="en-ZA" sz="1200" b="1" kern="1200" dirty="0"/>
        </a:p>
      </dsp:txBody>
      <dsp:txXfrm>
        <a:off x="538001" y="3511929"/>
        <a:ext cx="2443123" cy="744525"/>
      </dsp:txXfrm>
    </dsp:sp>
    <dsp:sp modelId="{79C3F380-4122-4B11-B588-A7ED5891A4A2}">
      <dsp:nvSpPr>
        <dsp:cNvPr id="0" name=""/>
        <dsp:cNvSpPr/>
      </dsp:nvSpPr>
      <dsp:spPr>
        <a:xfrm>
          <a:off x="709302" y="4176463"/>
          <a:ext cx="2124202" cy="4391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1 x IDP Officer</a:t>
          </a:r>
          <a:endParaRPr lang="en-ZA" sz="1000" b="1" i="1" kern="1200" dirty="0"/>
        </a:p>
      </dsp:txBody>
      <dsp:txXfrm>
        <a:off x="709302" y="4176463"/>
        <a:ext cx="2124202" cy="439194"/>
      </dsp:txXfrm>
    </dsp:sp>
    <dsp:sp modelId="{11E65821-CB58-4028-8E3C-96DD0E921851}">
      <dsp:nvSpPr>
        <dsp:cNvPr id="0" name=""/>
        <dsp:cNvSpPr/>
      </dsp:nvSpPr>
      <dsp:spPr>
        <a:xfrm>
          <a:off x="5028162" y="3511929"/>
          <a:ext cx="2550847" cy="744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17191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PMS Systems</a:t>
          </a:r>
          <a:endParaRPr lang="en-ZA" sz="1200" b="1" kern="1200" dirty="0"/>
        </a:p>
      </dsp:txBody>
      <dsp:txXfrm>
        <a:off x="5028162" y="3511929"/>
        <a:ext cx="2550847" cy="744525"/>
      </dsp:txXfrm>
    </dsp:sp>
    <dsp:sp modelId="{75C79ECF-6DD5-4A7B-BF19-EDA940BC14DB}">
      <dsp:nvSpPr>
        <dsp:cNvPr id="0" name=""/>
        <dsp:cNvSpPr/>
      </dsp:nvSpPr>
      <dsp:spPr>
        <a:xfrm>
          <a:off x="5240106" y="4083466"/>
          <a:ext cx="2239853" cy="7410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1 x PMS Officer (Monitoring &amp;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       Evaluation)</a:t>
          </a:r>
        </a:p>
      </dsp:txBody>
      <dsp:txXfrm>
        <a:off x="5240106" y="4083466"/>
        <a:ext cx="2239853" cy="741069"/>
      </dsp:txXfrm>
    </dsp:sp>
    <dsp:sp modelId="{CDF2B098-54AB-4A34-B209-A8B14D88A5CE}">
      <dsp:nvSpPr>
        <dsp:cNvPr id="0" name=""/>
        <dsp:cNvSpPr/>
      </dsp:nvSpPr>
      <dsp:spPr>
        <a:xfrm>
          <a:off x="1482119" y="1538151"/>
          <a:ext cx="1900246" cy="688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17191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Admin Support</a:t>
          </a:r>
          <a:endParaRPr lang="en-ZA" sz="1200" b="1" kern="1200" dirty="0"/>
        </a:p>
      </dsp:txBody>
      <dsp:txXfrm>
        <a:off x="1482119" y="1538151"/>
        <a:ext cx="1900246" cy="688543"/>
      </dsp:txXfrm>
    </dsp:sp>
    <dsp:sp modelId="{1E1772F4-EFE4-47BD-9A1B-0DFDCE553D4E}">
      <dsp:nvSpPr>
        <dsp:cNvPr id="0" name=""/>
        <dsp:cNvSpPr/>
      </dsp:nvSpPr>
      <dsp:spPr>
        <a:xfrm>
          <a:off x="2122294" y="1995770"/>
          <a:ext cx="1373899" cy="2829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kern="1200" dirty="0" smtClean="0"/>
            <a:t>1 x Admin Clerk</a:t>
          </a:r>
          <a:endParaRPr lang="en-ZA" sz="1000" b="1" kern="1200" dirty="0"/>
        </a:p>
      </dsp:txBody>
      <dsp:txXfrm>
        <a:off x="2122294" y="1995770"/>
        <a:ext cx="1373899" cy="282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EDFE7-85B1-4E40-82E6-691300D1B6E8}">
      <dsp:nvSpPr>
        <dsp:cNvPr id="0" name=""/>
        <dsp:cNvSpPr/>
      </dsp:nvSpPr>
      <dsp:spPr>
        <a:xfrm>
          <a:off x="4114800" y="1030359"/>
          <a:ext cx="1948079" cy="77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584"/>
              </a:lnTo>
              <a:lnTo>
                <a:pt x="1948079" y="364584"/>
              </a:lnTo>
              <a:lnTo>
                <a:pt x="1948079" y="778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08B74-ACE9-453F-B044-635E9E7D4DD9}">
      <dsp:nvSpPr>
        <dsp:cNvPr id="0" name=""/>
        <dsp:cNvSpPr/>
      </dsp:nvSpPr>
      <dsp:spPr>
        <a:xfrm>
          <a:off x="2301774" y="1030359"/>
          <a:ext cx="1813025" cy="778055"/>
        </a:xfrm>
        <a:custGeom>
          <a:avLst/>
          <a:gdLst/>
          <a:ahLst/>
          <a:cxnLst/>
          <a:rect l="0" t="0" r="0" b="0"/>
          <a:pathLst>
            <a:path>
              <a:moveTo>
                <a:pt x="1813025" y="0"/>
              </a:moveTo>
              <a:lnTo>
                <a:pt x="1813025" y="364566"/>
              </a:lnTo>
              <a:lnTo>
                <a:pt x="0" y="364566"/>
              </a:lnTo>
              <a:lnTo>
                <a:pt x="0" y="778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A635C-94C6-4F73-8CE1-DC1AF2485572}">
      <dsp:nvSpPr>
        <dsp:cNvPr id="0" name=""/>
        <dsp:cNvSpPr/>
      </dsp:nvSpPr>
      <dsp:spPr>
        <a:xfrm>
          <a:off x="2329682" y="153243"/>
          <a:ext cx="3570234" cy="877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250063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ICT, Communications &amp; CRM</a:t>
          </a:r>
          <a:endParaRPr lang="en-ZA" sz="1400" b="1" kern="1200" dirty="0"/>
        </a:p>
      </dsp:txBody>
      <dsp:txXfrm>
        <a:off x="2329682" y="153243"/>
        <a:ext cx="3570234" cy="877116"/>
      </dsp:txXfrm>
    </dsp:sp>
    <dsp:sp modelId="{20E1DEE7-E6A5-43FB-A42E-35A9D361FF20}">
      <dsp:nvSpPr>
        <dsp:cNvPr id="0" name=""/>
        <dsp:cNvSpPr/>
      </dsp:nvSpPr>
      <dsp:spPr>
        <a:xfrm>
          <a:off x="4468125" y="755648"/>
          <a:ext cx="1653643" cy="3582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Manager</a:t>
          </a:r>
          <a:endParaRPr lang="en-ZA" sz="1200" b="1" kern="1200" dirty="0"/>
        </a:p>
      </dsp:txBody>
      <dsp:txXfrm>
        <a:off x="4468125" y="755648"/>
        <a:ext cx="1653643" cy="358241"/>
      </dsp:txXfrm>
    </dsp:sp>
    <dsp:sp modelId="{FB0EBF0F-E00D-4938-A3A7-A80C835D94FE}">
      <dsp:nvSpPr>
        <dsp:cNvPr id="0" name=""/>
        <dsp:cNvSpPr/>
      </dsp:nvSpPr>
      <dsp:spPr>
        <a:xfrm>
          <a:off x="812750" y="1808415"/>
          <a:ext cx="2978047" cy="13414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250063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Communications &amp; CRM</a:t>
          </a:r>
          <a:endParaRPr lang="en-ZA" sz="1400" b="1" kern="1200" dirty="0"/>
        </a:p>
      </dsp:txBody>
      <dsp:txXfrm>
        <a:off x="812750" y="1808415"/>
        <a:ext cx="2978047" cy="1341459"/>
      </dsp:txXfrm>
    </dsp:sp>
    <dsp:sp modelId="{79C3F380-4122-4B11-B588-A7ED5891A4A2}">
      <dsp:nvSpPr>
        <dsp:cNvPr id="0" name=""/>
        <dsp:cNvSpPr/>
      </dsp:nvSpPr>
      <dsp:spPr>
        <a:xfrm>
          <a:off x="1137195" y="2642824"/>
          <a:ext cx="2677316" cy="902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Communications Officer – 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4 x Customer Care Officers  </a:t>
          </a:r>
          <a:r>
            <a:rPr lang="en-ZA" sz="1100" b="0" i="1" kern="1200" dirty="0" smtClean="0"/>
            <a:t>(1 Per Area)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100" b="1" kern="1200" dirty="0"/>
        </a:p>
      </dsp:txBody>
      <dsp:txXfrm>
        <a:off x="1137195" y="2642824"/>
        <a:ext cx="2677316" cy="902127"/>
      </dsp:txXfrm>
    </dsp:sp>
    <dsp:sp modelId="{E1CF0DAA-36F8-4BBB-A8E9-12756BD514AD}">
      <dsp:nvSpPr>
        <dsp:cNvPr id="0" name=""/>
        <dsp:cNvSpPr/>
      </dsp:nvSpPr>
      <dsp:spPr>
        <a:xfrm>
          <a:off x="4569645" y="1808433"/>
          <a:ext cx="2986467" cy="1425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250063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ICT</a:t>
          </a:r>
          <a:endParaRPr lang="en-ZA" sz="1400" b="1" kern="1200" dirty="0"/>
        </a:p>
      </dsp:txBody>
      <dsp:txXfrm>
        <a:off x="4569645" y="1808433"/>
        <a:ext cx="2986467" cy="1425828"/>
      </dsp:txXfrm>
    </dsp:sp>
    <dsp:sp modelId="{DF08C5ED-7AF8-4BF6-82CA-A4DF5915AA00}">
      <dsp:nvSpPr>
        <dsp:cNvPr id="0" name=""/>
        <dsp:cNvSpPr/>
      </dsp:nvSpPr>
      <dsp:spPr>
        <a:xfrm>
          <a:off x="4977043" y="2574403"/>
          <a:ext cx="2962652" cy="145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IT Specialist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Technician (Network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       management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2 x Technician (Maintenance)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1 x technical Assistant (Help-desk)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100" b="1" kern="1200" dirty="0"/>
        </a:p>
      </dsp:txBody>
      <dsp:txXfrm>
        <a:off x="4977043" y="2574403"/>
        <a:ext cx="2962652" cy="14590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AA5E2-7472-4C23-93E9-0856CE8CEC31}">
      <dsp:nvSpPr>
        <dsp:cNvPr id="0" name=""/>
        <dsp:cNvSpPr/>
      </dsp:nvSpPr>
      <dsp:spPr>
        <a:xfrm>
          <a:off x="3681435" y="814486"/>
          <a:ext cx="433364" cy="720135"/>
        </a:xfrm>
        <a:custGeom>
          <a:avLst/>
          <a:gdLst/>
          <a:ahLst/>
          <a:cxnLst/>
          <a:rect l="0" t="0" r="0" b="0"/>
          <a:pathLst>
            <a:path>
              <a:moveTo>
                <a:pt x="433364" y="0"/>
              </a:moveTo>
              <a:lnTo>
                <a:pt x="433364" y="720135"/>
              </a:lnTo>
              <a:lnTo>
                <a:pt x="0" y="720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DA2C8-013C-4103-AE8B-ACA538BC0873}">
      <dsp:nvSpPr>
        <dsp:cNvPr id="0" name=""/>
        <dsp:cNvSpPr/>
      </dsp:nvSpPr>
      <dsp:spPr>
        <a:xfrm>
          <a:off x="4114800" y="814486"/>
          <a:ext cx="2480819" cy="192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165"/>
              </a:lnTo>
              <a:lnTo>
                <a:pt x="2480819" y="1674165"/>
              </a:lnTo>
              <a:lnTo>
                <a:pt x="2480819" y="19291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08B74-ACE9-453F-B044-635E9E7D4DD9}">
      <dsp:nvSpPr>
        <dsp:cNvPr id="0" name=""/>
        <dsp:cNvSpPr/>
      </dsp:nvSpPr>
      <dsp:spPr>
        <a:xfrm>
          <a:off x="1604893" y="814486"/>
          <a:ext cx="2509906" cy="1929167"/>
        </a:xfrm>
        <a:custGeom>
          <a:avLst/>
          <a:gdLst/>
          <a:ahLst/>
          <a:cxnLst/>
          <a:rect l="0" t="0" r="0" b="0"/>
          <a:pathLst>
            <a:path>
              <a:moveTo>
                <a:pt x="2509906" y="0"/>
              </a:moveTo>
              <a:lnTo>
                <a:pt x="2509906" y="1674165"/>
              </a:lnTo>
              <a:lnTo>
                <a:pt x="0" y="1674165"/>
              </a:lnTo>
              <a:lnTo>
                <a:pt x="0" y="19291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A635C-94C6-4F73-8CE1-DC1AF2485572}">
      <dsp:nvSpPr>
        <dsp:cNvPr id="0" name=""/>
        <dsp:cNvSpPr/>
      </dsp:nvSpPr>
      <dsp:spPr>
        <a:xfrm>
          <a:off x="2899845" y="605"/>
          <a:ext cx="2429908" cy="8138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5421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Office: Mayor</a:t>
          </a:r>
          <a:endParaRPr lang="en-ZA" sz="1600" b="1" kern="1200" dirty="0"/>
        </a:p>
      </dsp:txBody>
      <dsp:txXfrm>
        <a:off x="2899845" y="605"/>
        <a:ext cx="2429908" cy="813880"/>
      </dsp:txXfrm>
    </dsp:sp>
    <dsp:sp modelId="{20E1DEE7-E6A5-43FB-A42E-35A9D361FF20}">
      <dsp:nvSpPr>
        <dsp:cNvPr id="0" name=""/>
        <dsp:cNvSpPr/>
      </dsp:nvSpPr>
      <dsp:spPr>
        <a:xfrm>
          <a:off x="4133420" y="649880"/>
          <a:ext cx="1496679" cy="2448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smtClean="0"/>
            <a:t>Personal Assistant </a:t>
          </a:r>
          <a:endParaRPr lang="en-ZA" sz="1100" b="1" kern="1200" dirty="0"/>
        </a:p>
      </dsp:txBody>
      <dsp:txXfrm>
        <a:off x="4133420" y="649880"/>
        <a:ext cx="1496679" cy="244889"/>
      </dsp:txXfrm>
    </dsp:sp>
    <dsp:sp modelId="{FB0EBF0F-E00D-4938-A3A7-A80C835D94FE}">
      <dsp:nvSpPr>
        <dsp:cNvPr id="0" name=""/>
        <dsp:cNvSpPr/>
      </dsp:nvSpPr>
      <dsp:spPr>
        <a:xfrm>
          <a:off x="549503" y="2743654"/>
          <a:ext cx="2110779" cy="657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154216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Logistics</a:t>
          </a:r>
          <a:endParaRPr lang="en-ZA" sz="1200" b="1" kern="1200" dirty="0"/>
        </a:p>
      </dsp:txBody>
      <dsp:txXfrm>
        <a:off x="549503" y="2743654"/>
        <a:ext cx="2110779" cy="657994"/>
      </dsp:txXfrm>
    </dsp:sp>
    <dsp:sp modelId="{79C3F380-4122-4B11-B588-A7ED5891A4A2}">
      <dsp:nvSpPr>
        <dsp:cNvPr id="0" name=""/>
        <dsp:cNvSpPr/>
      </dsp:nvSpPr>
      <dsp:spPr>
        <a:xfrm>
          <a:off x="649871" y="3404099"/>
          <a:ext cx="1899701" cy="3485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2 x Driver/ Body Guards</a:t>
          </a:r>
        </a:p>
      </dsp:txBody>
      <dsp:txXfrm>
        <a:off x="649871" y="3404099"/>
        <a:ext cx="1899701" cy="348541"/>
      </dsp:txXfrm>
    </dsp:sp>
    <dsp:sp modelId="{97E9D2C7-7039-4FF8-8B23-69165CD2E60A}">
      <dsp:nvSpPr>
        <dsp:cNvPr id="0" name=""/>
        <dsp:cNvSpPr/>
      </dsp:nvSpPr>
      <dsp:spPr>
        <a:xfrm>
          <a:off x="5540229" y="2743654"/>
          <a:ext cx="2110779" cy="706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154216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Special Programmes</a:t>
          </a:r>
          <a:endParaRPr lang="en-ZA" sz="1200" b="1" kern="1200" dirty="0"/>
        </a:p>
      </dsp:txBody>
      <dsp:txXfrm>
        <a:off x="5540229" y="2743654"/>
        <a:ext cx="2110779" cy="706003"/>
      </dsp:txXfrm>
    </dsp:sp>
    <dsp:sp modelId="{18026753-D20D-4251-AC0E-D53CF6BE4000}">
      <dsp:nvSpPr>
        <dsp:cNvPr id="0" name=""/>
        <dsp:cNvSpPr/>
      </dsp:nvSpPr>
      <dsp:spPr>
        <a:xfrm>
          <a:off x="5692455" y="3245639"/>
          <a:ext cx="1899701" cy="5833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1 x Development Officer: Gender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       &amp;  Disability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1" kern="1200" dirty="0" smtClean="0"/>
            <a:t>1 x Development Officer: Youth</a:t>
          </a:r>
          <a:endParaRPr lang="en-ZA" sz="1000" b="1" i="1" kern="1200" dirty="0"/>
        </a:p>
      </dsp:txBody>
      <dsp:txXfrm>
        <a:off x="5692455" y="3245639"/>
        <a:ext cx="1899701" cy="583369"/>
      </dsp:txXfrm>
    </dsp:sp>
    <dsp:sp modelId="{3B6B0C9E-4200-4028-9F6B-1A4A599608D6}">
      <dsp:nvSpPr>
        <dsp:cNvPr id="0" name=""/>
        <dsp:cNvSpPr/>
      </dsp:nvSpPr>
      <dsp:spPr>
        <a:xfrm>
          <a:off x="2049908" y="1292289"/>
          <a:ext cx="1631527" cy="4846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154216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Reception Services</a:t>
          </a:r>
          <a:endParaRPr lang="en-ZA" sz="1200" b="1" kern="1200" dirty="0"/>
        </a:p>
      </dsp:txBody>
      <dsp:txXfrm>
        <a:off x="2049908" y="1292289"/>
        <a:ext cx="1631527" cy="484665"/>
      </dsp:txXfrm>
    </dsp:sp>
    <dsp:sp modelId="{EB035F17-9920-499A-BFE0-275D3A7B92CF}">
      <dsp:nvSpPr>
        <dsp:cNvPr id="0" name=""/>
        <dsp:cNvSpPr/>
      </dsp:nvSpPr>
      <dsp:spPr>
        <a:xfrm>
          <a:off x="2493740" y="1592103"/>
          <a:ext cx="1276960" cy="2431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kern="1200" dirty="0" smtClean="0"/>
            <a:t>1 x Secretary</a:t>
          </a:r>
          <a:endParaRPr lang="en-ZA" sz="1000" b="1" kern="1200" dirty="0"/>
        </a:p>
      </dsp:txBody>
      <dsp:txXfrm>
        <a:off x="2493740" y="1592103"/>
        <a:ext cx="1276960" cy="243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AFB83-CE9A-40B1-9CC5-B4B8A70035C0}" type="datetimeFigureOut">
              <a:rPr lang="en-ZA" smtClean="0"/>
              <a:t>2013/08/06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643D1-7198-42D6-98D9-12CB9E405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702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694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061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0617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0617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623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>
                <a:solidFill>
                  <a:prstClr val="black"/>
                </a:solidFill>
              </a:rPr>
              <a:pPr/>
              <a:t>32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51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>
                <a:solidFill>
                  <a:prstClr val="black"/>
                </a:solidFill>
              </a:rPr>
              <a:pPr/>
              <a:t>33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51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>
                <a:solidFill>
                  <a:prstClr val="black"/>
                </a:solidFill>
              </a:rPr>
              <a:pPr/>
              <a:t>34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51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>
                <a:solidFill>
                  <a:prstClr val="black"/>
                </a:solidFill>
              </a:rPr>
              <a:pPr/>
              <a:t>44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2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>
                <a:solidFill>
                  <a:prstClr val="black"/>
                </a:solidFill>
              </a:rPr>
              <a:pPr/>
              <a:t>46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62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>
                <a:solidFill>
                  <a:prstClr val="black"/>
                </a:solidFill>
              </a:rPr>
              <a:pPr/>
              <a:t>47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6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9017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B0354FD-4DD1-4BA1-8B1C-214845D88717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657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781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245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623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252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99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643D1-7198-42D6-98D9-12CB9E40587A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061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B753-E79F-428A-8348-0FA93F36ADC4}" type="datetime1">
              <a:rPr lang="en-ZA" smtClean="0"/>
              <a:t>2013/08/06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714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021-C5C4-459D-BC36-1A1C168150D4}" type="datetime1">
              <a:rPr lang="en-ZA" smtClean="0"/>
              <a:t>2013/08/06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860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F94-CBBF-46A1-BF2C-064049D69C7C}" type="datetime1">
              <a:rPr lang="en-ZA" smtClean="0"/>
              <a:t>2013/08/06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464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319-A872-4F4B-87AF-BDB722723B9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3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1904-3ACE-40AC-B35A-074EC4A7BC0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15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0CD9-9AAD-4745-B549-ACD03999A5E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30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E03-E9CD-4010-A93C-3C5924049D1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4957-0C0A-4995-8271-B9CB9D325FE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35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4041-29B1-4FD5-9917-304004DC431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3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6C74-1D0E-4B31-9976-05A0FFC270F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7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D83B-6C95-419D-876A-ABB64D03D3B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8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AF0C-4FA0-4A31-A0F3-280766D159DE}" type="datetime1">
              <a:rPr lang="en-ZA" smtClean="0"/>
              <a:t>2013/08/06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0515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F5D3-716B-4EF3-990A-254BBFD4D02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7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223C-85BD-4B8C-9CC9-C26E7932CEA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27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31B-8D92-4682-B1D5-5E92A44F420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24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1CAB-649C-4749-8ECE-70EE80B4F7A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60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2C40-FE6C-42FC-A35E-A090143EB0A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85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69B5-66A1-4313-AFD2-93265955F9D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30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CEEC-BEA3-4BC2-90B0-3157838DD5E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7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8210-9CFE-4901-ADF8-78343DE3833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78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1A06-BFA5-481E-A063-0287145A174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62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FDDD-CBC0-4FB5-AE06-0A65B9E416A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4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3764-0C94-4C38-8F5B-2C723A824F8F}" type="datetime1">
              <a:rPr lang="en-ZA" smtClean="0"/>
              <a:t>2013/08/06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9603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F81F-A469-4ABC-81E6-76D72C095C8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4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5D82-0B20-4BDA-BF45-96D74FC3115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09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5703-F2EC-40A8-8188-E6B6B4E1E8C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63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7C84-1918-4444-BD3D-17007258EEF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2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2EAF-A53F-424D-A2BA-ED0BF72CD47F}" type="datetime1">
              <a:rPr lang="en-ZA" smtClean="0"/>
              <a:t>2013/08/06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074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E08-966D-4EEF-8F5E-B6FADD53DC0F}" type="datetime1">
              <a:rPr lang="en-ZA" smtClean="0"/>
              <a:t>2013/08/06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71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A4D-0448-43AF-A884-7F9F1681CA66}" type="datetime1">
              <a:rPr lang="en-ZA" smtClean="0"/>
              <a:t>2013/08/06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828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E2B9-D8F0-455D-B4C1-F8CFBC9A3DC3}" type="datetime1">
              <a:rPr lang="en-ZA" smtClean="0"/>
              <a:t>2013/08/06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965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2792-C32C-4043-B01B-61091A58893B}" type="datetime1">
              <a:rPr lang="en-ZA" smtClean="0"/>
              <a:t>2013/08/06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995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4FB-CFC2-4207-AA9F-1AB98AEBBA00}" type="datetime1">
              <a:rPr lang="en-ZA" smtClean="0"/>
              <a:t>2013/08/06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282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C12B-6310-4484-AA43-FBC6AA9EC107}" type="datetime1">
              <a:rPr lang="en-ZA" smtClean="0"/>
              <a:t>2013/08/06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smtClean="0"/>
              <a:t>Setsoto Municipality  (FS 191) Organogram - 2013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FB51C-BFBD-44DB-B35D-ABD74D6664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5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57DE-D613-4F11-A439-C33AF829B75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3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A20D1-CDB2-458C-A955-13CFBCC9592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2013/08/06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1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</p:spPr>
        <p:txBody>
          <a:bodyPr>
            <a:noAutofit/>
          </a:bodyPr>
          <a:lstStyle/>
          <a:p>
            <a:r>
              <a:rPr lang="en-ZA" sz="3600" dirty="0" smtClean="0">
                <a:latin typeface="Cooper Black" pitchFamily="18" charset="0"/>
              </a:rPr>
              <a:t>SETSOTO </a:t>
            </a:r>
            <a:br>
              <a:rPr lang="en-ZA" sz="3600" dirty="0" smtClean="0">
                <a:latin typeface="Cooper Black" pitchFamily="18" charset="0"/>
              </a:rPr>
            </a:br>
            <a:r>
              <a:rPr lang="en-ZA" sz="3600" dirty="0" smtClean="0">
                <a:latin typeface="Cooper Black" pitchFamily="18" charset="0"/>
              </a:rPr>
              <a:t>L</a:t>
            </a:r>
            <a:r>
              <a:rPr lang="en-ZA" sz="2400" dirty="0" smtClean="0">
                <a:latin typeface="Cooper Black" pitchFamily="18" charset="0"/>
              </a:rPr>
              <a:t>OCAL</a:t>
            </a:r>
            <a:r>
              <a:rPr lang="en-ZA" sz="3600" dirty="0" smtClean="0">
                <a:latin typeface="Cooper Black" pitchFamily="18" charset="0"/>
              </a:rPr>
              <a:t> M</a:t>
            </a:r>
            <a:r>
              <a:rPr lang="en-ZA" sz="2400" dirty="0" smtClean="0">
                <a:latin typeface="Cooper Black" pitchFamily="18" charset="0"/>
              </a:rPr>
              <a:t>UNICIPALITY</a:t>
            </a:r>
            <a:endParaRPr lang="en-ZA" sz="24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416824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 smtClean="0">
              <a:latin typeface="Cooper Black" pitchFamily="18" charset="0"/>
            </a:endParaRPr>
          </a:p>
          <a:p>
            <a:pPr marL="0" indent="0">
              <a:buNone/>
            </a:pPr>
            <a:endParaRPr lang="en-ZA" dirty="0" smtClean="0">
              <a:latin typeface="Cooper Black" pitchFamily="18" charset="0"/>
            </a:endParaRPr>
          </a:p>
          <a:p>
            <a:pPr marL="0" indent="0" algn="ctr">
              <a:buNone/>
            </a:pPr>
            <a:endParaRPr lang="en-ZA" sz="1200" dirty="0" smtClean="0">
              <a:latin typeface="Cooper Black" pitchFamily="18" charset="0"/>
            </a:endParaRPr>
          </a:p>
          <a:p>
            <a:pPr marL="0" indent="0" algn="ctr">
              <a:buNone/>
            </a:pPr>
            <a:r>
              <a:rPr lang="en-ZA" dirty="0" smtClean="0">
                <a:latin typeface="Cooper Black" pitchFamily="18" charset="0"/>
              </a:rPr>
              <a:t>Organizational Review</a:t>
            </a:r>
          </a:p>
          <a:p>
            <a:pPr marL="0" indent="0" algn="ctr">
              <a:buNone/>
            </a:pPr>
            <a:r>
              <a:rPr lang="en-ZA" dirty="0" smtClean="0">
                <a:latin typeface="Cooper Black" pitchFamily="18" charset="0"/>
              </a:rPr>
              <a:t>2012/13</a:t>
            </a:r>
          </a:p>
          <a:p>
            <a:pPr marL="0" indent="0" algn="ctr">
              <a:buNone/>
            </a:pPr>
            <a:endParaRPr lang="en-ZA" sz="1200" dirty="0" smtClean="0">
              <a:latin typeface="Cooper Black" pitchFamily="18" charset="0"/>
            </a:endParaRPr>
          </a:p>
          <a:p>
            <a:pPr marL="0" indent="0">
              <a:buNone/>
            </a:pPr>
            <a:r>
              <a:rPr lang="en-ZA" sz="2600" dirty="0" smtClean="0">
                <a:latin typeface="Cooper Black" pitchFamily="18" charset="0"/>
              </a:rPr>
              <a:t>Municipal Manager</a:t>
            </a:r>
          </a:p>
          <a:p>
            <a:pPr marL="0" indent="0">
              <a:buNone/>
            </a:pPr>
            <a:r>
              <a:rPr lang="en-ZA" sz="2600" dirty="0" smtClean="0">
                <a:latin typeface="Cooper Black" pitchFamily="18" charset="0"/>
              </a:rPr>
              <a:t>STR </a:t>
            </a:r>
            <a:r>
              <a:rPr lang="en-ZA" sz="2600" dirty="0" err="1" smtClean="0">
                <a:latin typeface="Cooper Black" pitchFamily="18" charset="0"/>
              </a:rPr>
              <a:t>Ramakarane</a:t>
            </a:r>
            <a:endParaRPr lang="en-ZA" sz="2600" dirty="0">
              <a:latin typeface="Cooper Black" pitchFamily="18" charset="0"/>
            </a:endParaRPr>
          </a:p>
          <a:p>
            <a:pPr marL="0" indent="0">
              <a:buNone/>
            </a:pPr>
            <a:endParaRPr lang="en-ZA" dirty="0" smtClean="0">
              <a:latin typeface="Cooper Black" pitchFamily="18" charset="0"/>
            </a:endParaRPr>
          </a:p>
        </p:txBody>
      </p:sp>
      <p:pic>
        <p:nvPicPr>
          <p:cNvPr id="1026" name="Picture 1" descr="Description: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49" y="1628800"/>
            <a:ext cx="158417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ZA" sz="1100" i="1" dirty="0">
                <a:solidFill>
                  <a:prstClr val="black">
                    <a:tint val="75000"/>
                  </a:prstClr>
                </a:solidFill>
              </a:rPr>
              <a:t>Setsoto Municipality  (FS 191) Organogram - 2013</a:t>
            </a:r>
          </a:p>
          <a:p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32995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Cooper Black" pitchFamily="18" charset="0"/>
              </a:rPr>
              <a:t>Directorate: Treasury</a:t>
            </a:r>
            <a:endParaRPr lang="en-ZA" sz="2400" dirty="0">
              <a:latin typeface="Cooper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841958"/>
              </p:ext>
            </p:extLst>
          </p:nvPr>
        </p:nvGraphicFramePr>
        <p:xfrm>
          <a:off x="457200" y="1052736"/>
          <a:ext cx="82296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T: 1</a:t>
            </a:r>
            <a:endParaRPr lang="en-ZA" sz="120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en-ZA" sz="1100" i="1" dirty="0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39" y="188640"/>
            <a:ext cx="8229600" cy="64807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Revenue Management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238394"/>
              </p:ext>
            </p:extLst>
          </p:nvPr>
        </p:nvGraphicFramePr>
        <p:xfrm>
          <a:off x="457200" y="1071977"/>
          <a:ext cx="8435280" cy="3932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251520" y="4509120"/>
            <a:ext cx="32403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Assistant Accountant: Rates &amp; Tax – Valuation &amp; Clearance </a:t>
            </a:r>
          </a:p>
          <a:p>
            <a:r>
              <a:rPr lang="en-ZA" sz="1100" b="1" dirty="0" smtClean="0"/>
              <a:t>1 x Assistant Accountant: Electricity, Water &amp; Sanitation </a:t>
            </a:r>
          </a:p>
          <a:p>
            <a:r>
              <a:rPr lang="en-ZA" sz="1100" b="1" dirty="0" smtClean="0"/>
              <a:t>1 x Assistant Accountant: Disconnections / Restrictions </a:t>
            </a:r>
          </a:p>
          <a:p>
            <a:r>
              <a:rPr lang="en-ZA" sz="1100" b="1" dirty="0" smtClean="0"/>
              <a:t>2 x Clerks </a:t>
            </a:r>
            <a:r>
              <a:rPr lang="en-ZA" sz="1100" b="1" i="1" dirty="0" smtClean="0"/>
              <a:t>(Accounts Creation)</a:t>
            </a:r>
          </a:p>
          <a:p>
            <a:r>
              <a:rPr lang="en-ZA" sz="1100" b="1" dirty="0" smtClean="0"/>
              <a:t>2 x Senior Meter Readers</a:t>
            </a:r>
          </a:p>
          <a:p>
            <a:r>
              <a:rPr lang="en-ZA" sz="1100" b="1" dirty="0" smtClean="0"/>
              <a:t>12 x Meter Readers</a:t>
            </a:r>
          </a:p>
          <a:p>
            <a:r>
              <a:rPr lang="en-ZA" sz="1100" b="1" dirty="0" smtClean="0"/>
              <a:t>4 x Meter Cleaners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6216" y="4697268"/>
            <a:ext cx="25202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  x Assistant Accountant: Pay-points  </a:t>
            </a:r>
          </a:p>
          <a:p>
            <a:r>
              <a:rPr lang="en-ZA" sz="1100" b="1" dirty="0" smtClean="0"/>
              <a:t>8   x Senior Cashiers</a:t>
            </a:r>
          </a:p>
          <a:p>
            <a:r>
              <a:rPr lang="en-ZA" sz="1100" b="1" dirty="0" smtClean="0"/>
              <a:t>18 </a:t>
            </a:r>
            <a:r>
              <a:rPr lang="en-ZA" sz="1100" b="1" dirty="0"/>
              <a:t>x Cashiers</a:t>
            </a:r>
          </a:p>
          <a:p>
            <a:r>
              <a:rPr lang="en-ZA" sz="1100" b="1" dirty="0" smtClean="0"/>
              <a:t>2   x Financial Clerks: Account Enquiries</a:t>
            </a:r>
          </a:p>
          <a:p>
            <a:r>
              <a:rPr lang="en-ZA" sz="1100" b="1" dirty="0" smtClean="0"/>
              <a:t>2   x </a:t>
            </a:r>
            <a:r>
              <a:rPr lang="en-ZA" sz="1100" b="1" dirty="0"/>
              <a:t>Back-office Enquiry </a:t>
            </a:r>
            <a:r>
              <a:rPr lang="en-ZA" sz="1100" b="1" dirty="0" smtClean="0"/>
              <a:t>Clerks</a:t>
            </a:r>
            <a:endParaRPr lang="en-ZA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T: 2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11</a:t>
            </a:fld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4653136"/>
            <a:ext cx="24482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b="1" dirty="0" smtClean="0"/>
              <a:t>1 x Assistant Accountant: Debtor Management </a:t>
            </a:r>
          </a:p>
          <a:p>
            <a:r>
              <a:rPr lang="en-ZA" sz="1100" b="1" dirty="0" smtClean="0"/>
              <a:t>1 x Assistant Accountant: Credit Control </a:t>
            </a:r>
          </a:p>
          <a:p>
            <a:r>
              <a:rPr lang="en-ZA" sz="1100" b="1" dirty="0" smtClean="0"/>
              <a:t>1 x Senior Admin Officer: Indigent Management </a:t>
            </a:r>
          </a:p>
          <a:p>
            <a:r>
              <a:rPr lang="en-ZA" sz="1100" b="1" dirty="0" smtClean="0"/>
              <a:t>4 x Clerks: Indigent Management </a:t>
            </a:r>
            <a:endParaRPr lang="en-ZA" sz="1100" b="1" dirty="0"/>
          </a:p>
        </p:txBody>
      </p:sp>
    </p:spTree>
    <p:extLst>
      <p:ext uri="{BB962C8B-B14F-4D97-AF65-F5344CB8AC3E}">
        <p14:creationId xmlns:p14="http://schemas.microsoft.com/office/powerpoint/2010/main" val="32961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Expenditure Management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044435"/>
              </p:ext>
            </p:extLst>
          </p:nvPr>
        </p:nvGraphicFramePr>
        <p:xfrm>
          <a:off x="457200" y="1268761"/>
          <a:ext cx="8229600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11560" y="4938861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Assistant  Accountant: Pay Office</a:t>
            </a:r>
          </a:p>
          <a:p>
            <a:r>
              <a:rPr lang="en-ZA" sz="1100" b="1" dirty="0" smtClean="0"/>
              <a:t>1 x Assistant Accountant : Management Accounting</a:t>
            </a:r>
          </a:p>
          <a:p>
            <a:r>
              <a:rPr lang="en-ZA" sz="1100" b="1" dirty="0" smtClean="0"/>
              <a:t>1 x Assistant Accountants: Payments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T: 3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0" name="Rectangle 9"/>
          <p:cNvSpPr/>
          <p:nvPr/>
        </p:nvSpPr>
        <p:spPr>
          <a:xfrm>
            <a:off x="6660232" y="4938861"/>
            <a:ext cx="201622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Accountant: Valuation &amp;</a:t>
            </a:r>
          </a:p>
          <a:p>
            <a:r>
              <a:rPr lang="en-ZA" sz="1100" b="1" dirty="0"/>
              <a:t> </a:t>
            </a:r>
            <a:r>
              <a:rPr lang="en-ZA" sz="1100" b="1" dirty="0" smtClean="0"/>
              <a:t>     Depreciation</a:t>
            </a:r>
          </a:p>
          <a:p>
            <a:r>
              <a:rPr lang="en-ZA" sz="1100" b="1" dirty="0" smtClean="0"/>
              <a:t>1 x Admin Officers: Fixed</a:t>
            </a:r>
          </a:p>
          <a:p>
            <a:r>
              <a:rPr lang="en-ZA" sz="1100" b="1" dirty="0"/>
              <a:t> </a:t>
            </a:r>
            <a:r>
              <a:rPr lang="en-ZA" sz="1100" b="1" dirty="0" smtClean="0"/>
              <a:t>     &amp; Movable Assets</a:t>
            </a:r>
          </a:p>
          <a:p>
            <a:r>
              <a:rPr lang="en-ZA" sz="1100" b="1" dirty="0" smtClean="0"/>
              <a:t>1 x Admin Officer (Asset </a:t>
            </a:r>
          </a:p>
          <a:p>
            <a:r>
              <a:rPr lang="en-ZA" sz="1100" b="1" dirty="0"/>
              <a:t> </a:t>
            </a:r>
            <a:r>
              <a:rPr lang="en-ZA" sz="1100" b="1" dirty="0" smtClean="0"/>
              <a:t>     Maintenance)</a:t>
            </a:r>
          </a:p>
          <a:p>
            <a:r>
              <a:rPr lang="en-ZA" sz="1100" b="1" dirty="0" smtClean="0"/>
              <a:t>1  x Data Capturer</a:t>
            </a:r>
          </a:p>
        </p:txBody>
      </p:sp>
    </p:spTree>
    <p:extLst>
      <p:ext uri="{BB962C8B-B14F-4D97-AF65-F5344CB8AC3E}">
        <p14:creationId xmlns:p14="http://schemas.microsoft.com/office/powerpoint/2010/main" val="24563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Budget &amp; Reporting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836188"/>
              </p:ext>
            </p:extLst>
          </p:nvPr>
        </p:nvGraphicFramePr>
        <p:xfrm>
          <a:off x="457200" y="1123107"/>
          <a:ext cx="8229600" cy="316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043608" y="4431610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Assistant Accountant: Financial </a:t>
            </a:r>
          </a:p>
          <a:p>
            <a:r>
              <a:rPr lang="en-ZA" sz="1100" b="1" dirty="0"/>
              <a:t> </a:t>
            </a:r>
            <a:r>
              <a:rPr lang="en-ZA" sz="1100" b="1" dirty="0" smtClean="0"/>
              <a:t>     Management &amp; Internal Controls</a:t>
            </a:r>
          </a:p>
          <a:p>
            <a:r>
              <a:rPr lang="en-ZA" sz="1100" b="1" dirty="0" smtClean="0"/>
              <a:t>1 x Assistant Accountant: Reconciliations &amp; Cash-flow </a:t>
            </a:r>
          </a:p>
          <a:p>
            <a:r>
              <a:rPr lang="en-ZA" sz="1100" b="1" dirty="0" smtClean="0"/>
              <a:t>1 x Financial Clerk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F: 4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z="1000" b="1" i="1" smtClean="0"/>
              <a:t>13</a:t>
            </a:fld>
            <a:endParaRPr lang="en-ZA" sz="1000" b="1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9" name="Rectangle 8"/>
          <p:cNvSpPr/>
          <p:nvPr/>
        </p:nvSpPr>
        <p:spPr>
          <a:xfrm>
            <a:off x="5940152" y="4424389"/>
            <a:ext cx="3024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1100" b="1" dirty="0" smtClean="0">
                <a:solidFill>
                  <a:prstClr val="black"/>
                </a:solidFill>
              </a:rPr>
              <a:t>1  </a:t>
            </a:r>
            <a:r>
              <a:rPr lang="en-ZA" sz="1100" b="1" dirty="0">
                <a:solidFill>
                  <a:prstClr val="black"/>
                </a:solidFill>
              </a:rPr>
              <a:t>x </a:t>
            </a:r>
            <a:r>
              <a:rPr lang="en-ZA" sz="1100" b="1" dirty="0" smtClean="0">
                <a:solidFill>
                  <a:prstClr val="black"/>
                </a:solidFill>
              </a:rPr>
              <a:t>Assistant Accountant </a:t>
            </a:r>
            <a:r>
              <a:rPr lang="en-ZA" sz="1100" b="1" dirty="0">
                <a:solidFill>
                  <a:prstClr val="black"/>
                </a:solidFill>
              </a:rPr>
              <a:t>– OPEX </a:t>
            </a:r>
          </a:p>
          <a:p>
            <a:pPr lvl="0"/>
            <a:r>
              <a:rPr lang="en-ZA" sz="1100" b="1" dirty="0">
                <a:solidFill>
                  <a:prstClr val="black"/>
                </a:solidFill>
              </a:rPr>
              <a:t>1 x </a:t>
            </a:r>
            <a:r>
              <a:rPr lang="en-ZA" sz="1100" b="1" dirty="0" smtClean="0">
                <a:solidFill>
                  <a:prstClr val="black"/>
                </a:solidFill>
              </a:rPr>
              <a:t>Assistant Accountant </a:t>
            </a:r>
            <a:r>
              <a:rPr lang="en-ZA" sz="1100" b="1" dirty="0">
                <a:solidFill>
                  <a:prstClr val="black"/>
                </a:solidFill>
              </a:rPr>
              <a:t>– </a:t>
            </a:r>
            <a:r>
              <a:rPr lang="en-ZA" sz="1100" b="1" dirty="0" smtClean="0">
                <a:solidFill>
                  <a:prstClr val="black"/>
                </a:solidFill>
              </a:rPr>
              <a:t>APEX/Projects/Grants</a:t>
            </a:r>
          </a:p>
        </p:txBody>
      </p:sp>
    </p:spTree>
    <p:extLst>
      <p:ext uri="{BB962C8B-B14F-4D97-AF65-F5344CB8AC3E}">
        <p14:creationId xmlns:p14="http://schemas.microsoft.com/office/powerpoint/2010/main" val="24563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Supply Chain Management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779982"/>
              </p:ext>
            </p:extLst>
          </p:nvPr>
        </p:nvGraphicFramePr>
        <p:xfrm>
          <a:off x="457200" y="1071977"/>
          <a:ext cx="8435280" cy="358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55576" y="4818514"/>
            <a:ext cx="2520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3 x Demand/Acquisitions Officers</a:t>
            </a:r>
            <a:endParaRPr lang="en-ZA" sz="1100" b="1" dirty="0"/>
          </a:p>
          <a:p>
            <a:r>
              <a:rPr lang="en-ZA" sz="1100" b="1" dirty="0" smtClean="0"/>
              <a:t>2 x Clerks (receiving &amp; Dispatching)</a:t>
            </a:r>
          </a:p>
          <a:p>
            <a:r>
              <a:rPr lang="en-ZA" sz="1100" b="1" dirty="0" smtClean="0"/>
              <a:t>1 x Driver/ Messenger</a:t>
            </a:r>
          </a:p>
          <a:p>
            <a:r>
              <a:rPr lang="en-ZA" sz="1100" b="1" dirty="0" smtClean="0"/>
              <a:t>1 x Inventory Clerk</a:t>
            </a:r>
          </a:p>
          <a:p>
            <a:r>
              <a:rPr lang="en-ZA" sz="1100" b="1" dirty="0" smtClean="0"/>
              <a:t>2 </a:t>
            </a:r>
            <a:r>
              <a:rPr lang="en-ZA" sz="1100" b="1" dirty="0"/>
              <a:t>x General Workers</a:t>
            </a:r>
          </a:p>
          <a:p>
            <a:endParaRPr lang="en-ZA" sz="11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659362" y="4841713"/>
            <a:ext cx="316111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Admin Officer: Tender Compilation</a:t>
            </a:r>
          </a:p>
          <a:p>
            <a:r>
              <a:rPr lang="en-ZA" sz="1100" b="1" dirty="0" smtClean="0"/>
              <a:t>1 x Admin Officer: Verification, Norms &amp; Standards </a:t>
            </a:r>
          </a:p>
          <a:p>
            <a:r>
              <a:rPr lang="en-ZA" sz="1100" b="1" dirty="0" smtClean="0"/>
              <a:t>1 x Admin officers: BID Administration</a:t>
            </a:r>
          </a:p>
          <a:p>
            <a:r>
              <a:rPr lang="en-ZA" sz="1100" b="1" dirty="0" smtClean="0"/>
              <a:t>1 </a:t>
            </a:r>
            <a:r>
              <a:rPr lang="en-ZA" sz="1100" b="1" dirty="0"/>
              <a:t>x Admin Officer: Data </a:t>
            </a:r>
            <a:r>
              <a:rPr lang="en-ZA" sz="1100" b="1" dirty="0" smtClean="0"/>
              <a:t>Base Maintenance</a:t>
            </a:r>
            <a:endParaRPr lang="en-ZA" sz="1100" b="1" dirty="0"/>
          </a:p>
          <a:p>
            <a:endParaRPr lang="en-ZA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F: </a:t>
            </a:r>
            <a:r>
              <a:rPr lang="en-ZA" sz="1200" b="1" i="1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14</a:t>
            </a:fld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39281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1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Cooper Black" pitchFamily="18" charset="0"/>
              </a:rPr>
              <a:t>Directorate:  Corporate Services</a:t>
            </a:r>
            <a:endParaRPr lang="en-ZA" sz="2400" dirty="0">
              <a:latin typeface="Cooper Black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892867"/>
              </p:ext>
            </p:extLst>
          </p:nvPr>
        </p:nvGraphicFramePr>
        <p:xfrm>
          <a:off x="457200" y="1600200"/>
          <a:ext cx="8229600" cy="37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CS: 1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41317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Human Resource  Management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348736"/>
              </p:ext>
            </p:extLst>
          </p:nvPr>
        </p:nvGraphicFramePr>
        <p:xfrm>
          <a:off x="457200" y="1195114"/>
          <a:ext cx="8229600" cy="3314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4600756"/>
            <a:ext cx="23042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HR Officer (Benefit</a:t>
            </a:r>
          </a:p>
          <a:p>
            <a:r>
              <a:rPr lang="en-ZA" sz="1100" b="1" dirty="0"/>
              <a:t> </a:t>
            </a:r>
            <a:r>
              <a:rPr lang="en-ZA" sz="1100" b="1" dirty="0" smtClean="0"/>
              <a:t>     Administration)</a:t>
            </a:r>
          </a:p>
          <a:p>
            <a:r>
              <a:rPr lang="en-ZA" sz="1100" b="1" dirty="0" smtClean="0"/>
              <a:t>1 x Registration Clerk</a:t>
            </a:r>
          </a:p>
          <a:p>
            <a:r>
              <a:rPr lang="en-ZA" sz="1100" b="1" dirty="0" smtClean="0"/>
              <a:t>1 </a:t>
            </a:r>
            <a:r>
              <a:rPr lang="en-ZA" sz="1100" b="1" dirty="0"/>
              <a:t>x </a:t>
            </a:r>
            <a:r>
              <a:rPr lang="en-ZA" sz="1100" b="1" dirty="0" smtClean="0"/>
              <a:t>Assistant Accountant</a:t>
            </a:r>
            <a:r>
              <a:rPr lang="en-ZA" sz="1100" b="1" dirty="0"/>
              <a:t>: Pay-roll</a:t>
            </a:r>
          </a:p>
          <a:p>
            <a:r>
              <a:rPr lang="en-ZA" sz="1100" b="1" dirty="0" smtClean="0"/>
              <a:t>1 </a:t>
            </a:r>
            <a:r>
              <a:rPr lang="en-ZA" sz="1100" b="1" dirty="0"/>
              <a:t>x Admin Officer (3</a:t>
            </a:r>
            <a:r>
              <a:rPr lang="en-ZA" sz="1100" b="1" baseline="30000" dirty="0"/>
              <a:t>rd</a:t>
            </a:r>
            <a:r>
              <a:rPr lang="en-ZA" sz="1100" b="1" dirty="0"/>
              <a:t> Party</a:t>
            </a:r>
          </a:p>
          <a:p>
            <a:r>
              <a:rPr lang="en-ZA" sz="1100" b="1" dirty="0"/>
              <a:t>      payments)</a:t>
            </a:r>
          </a:p>
          <a:p>
            <a:r>
              <a:rPr lang="en-ZA" sz="1100" b="1" dirty="0"/>
              <a:t>1 x Clerk: Enquiries</a:t>
            </a:r>
          </a:p>
          <a:p>
            <a:endParaRPr lang="en-ZA" sz="11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3707904" y="4600756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Labour Relations  Officer</a:t>
            </a:r>
          </a:p>
          <a:p>
            <a:r>
              <a:rPr lang="en-ZA" sz="1100" b="1" dirty="0" smtClean="0"/>
              <a:t>1 x Wellness Officer</a:t>
            </a:r>
          </a:p>
          <a:p>
            <a:r>
              <a:rPr lang="en-ZA" sz="1100" b="1" dirty="0" smtClean="0"/>
              <a:t>1 x Occupational Health </a:t>
            </a:r>
          </a:p>
          <a:p>
            <a:r>
              <a:rPr lang="en-ZA" sz="1100" b="1" dirty="0"/>
              <a:t> </a:t>
            </a:r>
            <a:r>
              <a:rPr lang="en-ZA" sz="1100" b="1" dirty="0" smtClean="0"/>
              <a:t>     Officer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86897" y="4678067"/>
            <a:ext cx="2088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HRD Officer</a:t>
            </a:r>
          </a:p>
          <a:p>
            <a:r>
              <a:rPr lang="en-ZA" sz="1100" b="1" dirty="0" smtClean="0"/>
              <a:t>1 x HR Officer (Employment </a:t>
            </a:r>
          </a:p>
          <a:p>
            <a:r>
              <a:rPr lang="en-ZA" sz="1100" b="1" dirty="0"/>
              <a:t> </a:t>
            </a:r>
            <a:r>
              <a:rPr lang="en-ZA" sz="1100" b="1" dirty="0" smtClean="0"/>
              <a:t>     Equity)</a:t>
            </a:r>
          </a:p>
          <a:p>
            <a:r>
              <a:rPr lang="en-ZA" sz="1100" b="1" dirty="0" smtClean="0"/>
              <a:t>1 x </a:t>
            </a:r>
            <a:r>
              <a:rPr lang="en-ZA" sz="1100" b="1" dirty="0" err="1" smtClean="0"/>
              <a:t>HR</a:t>
            </a:r>
            <a:r>
              <a:rPr lang="en-ZA" sz="1100" b="1" dirty="0" smtClean="0"/>
              <a:t> Officer: Work-study</a:t>
            </a:r>
            <a:endParaRPr lang="en-ZA" sz="1100" b="1" dirty="0"/>
          </a:p>
        </p:txBody>
      </p:sp>
      <p:sp>
        <p:nvSpPr>
          <p:cNvPr id="10" name="Rectangle 9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CS: 2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16</a:t>
            </a:fld>
            <a:endParaRPr lang="en-Z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14796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ZA" sz="2200" dirty="0" smtClean="0">
                <a:latin typeface="Cooper Black" pitchFamily="18" charset="0"/>
              </a:rPr>
              <a:t/>
            </a:r>
            <a:br>
              <a:rPr lang="en-ZA" sz="2200" dirty="0" smtClean="0">
                <a:latin typeface="Cooper Black" pitchFamily="18" charset="0"/>
              </a:rPr>
            </a:br>
            <a:r>
              <a:rPr lang="en-ZA" sz="2200" dirty="0" smtClean="0">
                <a:latin typeface="Cooper Black" pitchFamily="18" charset="0"/>
              </a:rPr>
              <a:t>Division: Administration &amp; Support Services</a:t>
            </a:r>
            <a:r>
              <a:rPr lang="en-ZA" sz="2000" dirty="0" smtClean="0">
                <a:latin typeface="Cooper Black" pitchFamily="18" charset="0"/>
              </a:rPr>
              <a:t/>
            </a:r>
            <a:br>
              <a:rPr lang="en-ZA" sz="2000" dirty="0" smtClean="0">
                <a:latin typeface="Cooper Black" pitchFamily="18" charset="0"/>
              </a:rPr>
            </a:b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968632"/>
              </p:ext>
            </p:extLst>
          </p:nvPr>
        </p:nvGraphicFramePr>
        <p:xfrm>
          <a:off x="467544" y="764704"/>
          <a:ext cx="8229600" cy="386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635896" y="4221088"/>
            <a:ext cx="1800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Records Clerk</a:t>
            </a:r>
          </a:p>
          <a:p>
            <a:r>
              <a:rPr lang="en-ZA" sz="1100" b="1" dirty="0" smtClean="0"/>
              <a:t>1 x Archives Clerk</a:t>
            </a:r>
          </a:p>
          <a:p>
            <a:r>
              <a:rPr lang="en-ZA" sz="1100" b="1" dirty="0" smtClean="0"/>
              <a:t>1 x Data Capturers</a:t>
            </a:r>
          </a:p>
          <a:p>
            <a:r>
              <a:rPr lang="en-ZA" sz="1100" b="1" dirty="0" smtClean="0"/>
              <a:t>1 x Messenger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843972" y="4221088"/>
            <a:ext cx="175638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Admin Officer</a:t>
            </a:r>
          </a:p>
          <a:p>
            <a:r>
              <a:rPr lang="en-ZA" sz="1100" b="1" dirty="0" smtClean="0"/>
              <a:t>2 x Committee Clerks</a:t>
            </a:r>
          </a:p>
          <a:p>
            <a:r>
              <a:rPr lang="en-ZA" sz="1100" b="1" dirty="0" smtClean="0"/>
              <a:t>2 x Clerks</a:t>
            </a:r>
          </a:p>
          <a:p>
            <a:r>
              <a:rPr lang="en-ZA" sz="1100" b="1" dirty="0" smtClean="0"/>
              <a:t>2 x Word Processors </a:t>
            </a:r>
          </a:p>
          <a:p>
            <a:r>
              <a:rPr lang="en-ZA" sz="1100" b="1" dirty="0" smtClean="0"/>
              <a:t>1 x Messenger/ Driver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228184" y="4111405"/>
            <a:ext cx="232842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50" b="1" dirty="0" smtClean="0"/>
              <a:t>2 x Admin Clerks</a:t>
            </a:r>
          </a:p>
          <a:p>
            <a:r>
              <a:rPr lang="en-ZA" sz="1050" b="1" dirty="0"/>
              <a:t>3</a:t>
            </a:r>
            <a:r>
              <a:rPr lang="en-ZA" sz="1050" b="1" smtClean="0"/>
              <a:t> </a:t>
            </a:r>
            <a:r>
              <a:rPr lang="en-ZA" sz="1050" b="1" dirty="0" smtClean="0"/>
              <a:t>x </a:t>
            </a:r>
            <a:r>
              <a:rPr lang="en-ZA" sz="1050" b="1" dirty="0"/>
              <a:t>SWB </a:t>
            </a:r>
            <a:r>
              <a:rPr lang="en-ZA" sz="1050" b="1" dirty="0" smtClean="0"/>
              <a:t>Operator/ Receptionist</a:t>
            </a:r>
          </a:p>
          <a:p>
            <a:r>
              <a:rPr lang="en-ZA" sz="1050" b="1" dirty="0" smtClean="0"/>
              <a:t>1 x Messenger/ Driver</a:t>
            </a:r>
          </a:p>
          <a:p>
            <a:r>
              <a:rPr lang="en-ZA" sz="1050" b="1" dirty="0" smtClean="0"/>
              <a:t>12 x Cleaners</a:t>
            </a:r>
          </a:p>
          <a:p>
            <a:r>
              <a:rPr lang="en-ZA" sz="1050" b="1" dirty="0" smtClean="0"/>
              <a:t>4  x General Workers</a:t>
            </a:r>
          </a:p>
          <a:p>
            <a:endParaRPr lang="en-ZA" sz="1050" b="1" dirty="0" smtClean="0"/>
          </a:p>
          <a:p>
            <a:r>
              <a:rPr lang="en-ZA" sz="1050" b="1" u="sng" dirty="0" smtClean="0"/>
              <a:t>AREA OFFICES (AO)</a:t>
            </a:r>
            <a:r>
              <a:rPr lang="en-ZA" sz="1050" b="1" dirty="0" smtClean="0"/>
              <a:t>:</a:t>
            </a:r>
          </a:p>
          <a:p>
            <a:r>
              <a:rPr lang="en-ZA" sz="1050" b="1" dirty="0" smtClean="0"/>
              <a:t>3 x Admin Clerks(AO)</a:t>
            </a:r>
          </a:p>
          <a:p>
            <a:r>
              <a:rPr lang="en-ZA" sz="1050" b="1" dirty="0" smtClean="0"/>
              <a:t>3 x Receptionists / SWB Operators</a:t>
            </a:r>
          </a:p>
          <a:p>
            <a:r>
              <a:rPr lang="en-ZA" sz="1050" b="1" dirty="0"/>
              <a:t> </a:t>
            </a:r>
            <a:r>
              <a:rPr lang="en-ZA" sz="1050" b="1" dirty="0" smtClean="0"/>
              <a:t>     (AO)</a:t>
            </a:r>
          </a:p>
          <a:p>
            <a:r>
              <a:rPr lang="en-ZA" sz="1050" b="1" dirty="0"/>
              <a:t>8</a:t>
            </a:r>
            <a:r>
              <a:rPr lang="en-ZA" sz="1050" b="1" dirty="0" smtClean="0"/>
              <a:t> x Cleaners (AO)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CS: 3</a:t>
            </a:r>
            <a:endParaRPr lang="en-ZA" sz="1200" b="1" i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en-ZA" sz="1100" i="1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63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Legal Services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836234"/>
              </p:ext>
            </p:extLst>
          </p:nvPr>
        </p:nvGraphicFramePr>
        <p:xfrm>
          <a:off x="457200" y="1267124"/>
          <a:ext cx="8229600" cy="403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CS: 4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18</a:t>
            </a:fld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9137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Setsoto Municipality  (FS 191) Organogram - 2013 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19</a:t>
            </a:fld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378770"/>
            <a:ext cx="8229600" cy="458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000" smtClean="0">
                <a:latin typeface="Cooper Black" pitchFamily="18" charset="0"/>
              </a:rPr>
              <a:t>Division: Fleet &amp; Transport Management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771390"/>
              </p:ext>
            </p:extLst>
          </p:nvPr>
        </p:nvGraphicFramePr>
        <p:xfrm>
          <a:off x="457200" y="1052737"/>
          <a:ext cx="8229600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CS: </a:t>
            </a:r>
            <a:r>
              <a:rPr lang="en-ZA" sz="1200" b="1" i="1" dirty="0"/>
              <a:t> </a:t>
            </a:r>
            <a:r>
              <a:rPr lang="en-ZA" sz="1200" b="1" i="1" dirty="0" smtClean="0"/>
              <a:t>5</a:t>
            </a:r>
            <a:endParaRPr lang="en-ZA" sz="1200" b="1" i="1" dirty="0"/>
          </a:p>
        </p:txBody>
      </p:sp>
    </p:spTree>
    <p:extLst>
      <p:ext uri="{BB962C8B-B14F-4D97-AF65-F5344CB8AC3E}">
        <p14:creationId xmlns:p14="http://schemas.microsoft.com/office/powerpoint/2010/main" val="163093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7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Cooper Black" pitchFamily="18" charset="0"/>
              </a:rPr>
              <a:t>Macro Structure</a:t>
            </a:r>
            <a:endParaRPr lang="en-ZA" sz="2400" dirty="0">
              <a:latin typeface="Cooper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1067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9" name="Rectangle 8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MM: 1</a:t>
            </a:r>
            <a:endParaRPr lang="en-ZA" sz="1200" b="1" i="1" dirty="0"/>
          </a:p>
        </p:txBody>
      </p:sp>
    </p:spTree>
    <p:extLst>
      <p:ext uri="{BB962C8B-B14F-4D97-AF65-F5344CB8AC3E}">
        <p14:creationId xmlns:p14="http://schemas.microsoft.com/office/powerpoint/2010/main" val="3244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Cooper Black" pitchFamily="18" charset="0"/>
              </a:rPr>
              <a:t>Directorate: Engineering Services</a:t>
            </a:r>
            <a:endParaRPr lang="en-ZA" sz="2400" dirty="0">
              <a:latin typeface="Cooper Black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050324"/>
              </p:ext>
            </p:extLst>
          </p:nvPr>
        </p:nvGraphicFramePr>
        <p:xfrm>
          <a:off x="457200" y="1600201"/>
          <a:ext cx="822960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ES: 1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20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28519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8770"/>
            <a:ext cx="8229600" cy="458128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Project Management Unit 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410455"/>
              </p:ext>
            </p:extLst>
          </p:nvPr>
        </p:nvGraphicFramePr>
        <p:xfrm>
          <a:off x="467544" y="1340768"/>
          <a:ext cx="8229600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>
                <a:solidFill>
                  <a:prstClr val="black"/>
                </a:solidFill>
              </a:rPr>
              <a:t>ANNEXURE  ES: 2</a:t>
            </a:r>
            <a:endParaRPr lang="en-ZA" sz="1200" b="1" i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en-ZA" sz="1100" i="1" dirty="0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11144" cy="562074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 Water &amp; Sanitation 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833218"/>
              </p:ext>
            </p:extLst>
          </p:nvPr>
        </p:nvGraphicFramePr>
        <p:xfrm>
          <a:off x="457200" y="980728"/>
          <a:ext cx="8229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ES: 3a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9828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Setsoto Municipality  (FS 191) Organogram - 2013 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23</a:t>
            </a:fld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1" y="274638"/>
            <a:ext cx="721114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000" smtClean="0">
                <a:latin typeface="Cooper Black" pitchFamily="18" charset="0"/>
              </a:rPr>
              <a:t>Division:  Water &amp; Sanitation 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410315"/>
              </p:ext>
            </p:extLst>
          </p:nvPr>
        </p:nvGraphicFramePr>
        <p:xfrm>
          <a:off x="457200" y="980728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ES: 3b</a:t>
            </a:r>
            <a:endParaRPr lang="en-ZA" sz="1200" b="1" i="1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EFB51C-BFBD-44DB-B35D-ABD74D6664F4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9109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19815"/>
            <a:ext cx="7859216" cy="560913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Water Treatment Plants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591579"/>
              </p:ext>
            </p:extLst>
          </p:nvPr>
        </p:nvGraphicFramePr>
        <p:xfrm>
          <a:off x="457200" y="1123107"/>
          <a:ext cx="8229600" cy="369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512937" y="4365104"/>
            <a:ext cx="16374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8 x Process Controllers</a:t>
            </a:r>
          </a:p>
          <a:p>
            <a:r>
              <a:rPr lang="en-ZA" sz="1000" b="1" dirty="0" smtClean="0"/>
              <a:t>1 x Cleaner</a:t>
            </a:r>
          </a:p>
          <a:p>
            <a:r>
              <a:rPr lang="en-ZA" sz="1000" b="1" dirty="0" smtClean="0"/>
              <a:t>2  x General Workers</a:t>
            </a:r>
            <a:endParaRPr lang="en-ZA" sz="10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142815"/>
            <a:ext cx="1524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ES: 4a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0" name="Rectangle 9"/>
          <p:cNvSpPr/>
          <p:nvPr/>
        </p:nvSpPr>
        <p:spPr>
          <a:xfrm>
            <a:off x="2771800" y="4365103"/>
            <a:ext cx="16374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8 x Process Controllers </a:t>
            </a:r>
          </a:p>
          <a:p>
            <a:r>
              <a:rPr lang="en-ZA" sz="1000" b="1" dirty="0" smtClean="0"/>
              <a:t>1 x Cleaner </a:t>
            </a:r>
          </a:p>
          <a:p>
            <a:r>
              <a:rPr lang="en-ZA" sz="1000" b="1" dirty="0" smtClean="0"/>
              <a:t>2 x General Workers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6030580"/>
            <a:ext cx="8019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00" b="1" i="1" u="sng" dirty="0" smtClean="0"/>
              <a:t>Notes</a:t>
            </a:r>
            <a:r>
              <a:rPr lang="en-ZA" sz="900" b="1" i="1" dirty="0" smtClean="0"/>
              <a:t>:</a:t>
            </a:r>
          </a:p>
          <a:p>
            <a:pPr marL="228600" indent="-228600">
              <a:buFontTx/>
              <a:buAutoNum type="arabicPeriod"/>
            </a:pPr>
            <a:r>
              <a:rPr lang="en-ZA" sz="900" b="1" i="1" dirty="0" smtClean="0"/>
              <a:t>The Superintendent is the term use for supervisor in this Policy Framework.</a:t>
            </a:r>
            <a:r>
              <a:rPr lang="en-ZA" sz="900" b="1" i="1" dirty="0"/>
              <a:t> </a:t>
            </a:r>
            <a:endParaRPr lang="en-ZA" sz="900" b="1" i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823445" y="4367757"/>
            <a:ext cx="16374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8 </a:t>
            </a:r>
            <a:r>
              <a:rPr lang="en-ZA" sz="1000" b="1" dirty="0"/>
              <a:t>x Process Controllers </a:t>
            </a:r>
            <a:endParaRPr lang="en-ZA" sz="1000" b="1" dirty="0" smtClean="0"/>
          </a:p>
          <a:p>
            <a:r>
              <a:rPr lang="en-ZA" sz="1000" b="1" dirty="0" smtClean="0"/>
              <a:t>1 x Cleaner</a:t>
            </a:r>
          </a:p>
          <a:p>
            <a:r>
              <a:rPr lang="en-ZA" sz="1000" b="1" dirty="0" smtClean="0"/>
              <a:t>2 x General Workers</a:t>
            </a:r>
          </a:p>
          <a:p>
            <a:r>
              <a:rPr lang="en-ZA" sz="1000" b="1" dirty="0" smtClean="0"/>
              <a:t>1 x Sampler </a:t>
            </a:r>
          </a:p>
          <a:p>
            <a:r>
              <a:rPr lang="en-ZA" sz="1000" b="1" dirty="0" smtClean="0"/>
              <a:t>1 x Lab Technician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20272" y="4367757"/>
            <a:ext cx="16374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8 x Process Controllers </a:t>
            </a:r>
          </a:p>
          <a:p>
            <a:r>
              <a:rPr lang="en-ZA" sz="1000" b="1" dirty="0" smtClean="0"/>
              <a:t>1 x Cleaner </a:t>
            </a:r>
          </a:p>
          <a:p>
            <a:r>
              <a:rPr lang="en-ZA" sz="1000" b="1" dirty="0" smtClean="0"/>
              <a:t>2 x General Workers </a:t>
            </a:r>
          </a:p>
        </p:txBody>
      </p:sp>
    </p:spTree>
    <p:extLst>
      <p:ext uri="{BB962C8B-B14F-4D97-AF65-F5344CB8AC3E}">
        <p14:creationId xmlns:p14="http://schemas.microsoft.com/office/powerpoint/2010/main" val="3071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25</a:t>
            </a:fld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584" y="419815"/>
            <a:ext cx="7859216" cy="560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000" smtClean="0">
                <a:latin typeface="Cooper Black" pitchFamily="18" charset="0"/>
              </a:rPr>
              <a:t>Section: Water Treatment Plants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762867"/>
              </p:ext>
            </p:extLst>
          </p:nvPr>
        </p:nvGraphicFramePr>
        <p:xfrm>
          <a:off x="457200" y="1123107"/>
          <a:ext cx="8229600" cy="369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12937" y="4365104"/>
            <a:ext cx="16374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8 x Process Controllers</a:t>
            </a:r>
          </a:p>
          <a:p>
            <a:r>
              <a:rPr lang="en-ZA" sz="1000" b="1" dirty="0" smtClean="0"/>
              <a:t>1 x Cleaner</a:t>
            </a:r>
          </a:p>
          <a:p>
            <a:r>
              <a:rPr lang="en-ZA" sz="1000" b="1" dirty="0" smtClean="0"/>
              <a:t>2  x General Workers</a:t>
            </a:r>
            <a:endParaRPr lang="en-ZA" sz="10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142815"/>
            <a:ext cx="1524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ES: 4b</a:t>
            </a:r>
            <a:endParaRPr lang="en-ZA" sz="1200" b="1" i="1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EFB51C-BFBD-44DB-B35D-ABD74D6664F4}" type="slidenum">
              <a:rPr lang="en-ZA" smtClean="0"/>
              <a:pPr/>
              <a:t>25</a:t>
            </a:fld>
            <a:endParaRPr lang="en-ZA"/>
          </a:p>
        </p:txBody>
      </p:sp>
      <p:sp>
        <p:nvSpPr>
          <p:cNvPr id="11" name="Footer Placeholder 5"/>
          <p:cNvSpPr txBox="1">
            <a:spLocks/>
          </p:cNvSpPr>
          <p:nvPr/>
        </p:nvSpPr>
        <p:spPr>
          <a:xfrm>
            <a:off x="3124200" y="6356350"/>
            <a:ext cx="3680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100" i="1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2" name="Rectangle 11"/>
          <p:cNvSpPr/>
          <p:nvPr/>
        </p:nvSpPr>
        <p:spPr>
          <a:xfrm>
            <a:off x="2771800" y="4365103"/>
            <a:ext cx="16374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8 x Process Controllers </a:t>
            </a:r>
          </a:p>
          <a:p>
            <a:r>
              <a:rPr lang="en-ZA" sz="1000" b="1" dirty="0" smtClean="0"/>
              <a:t>1 x Cleaner </a:t>
            </a:r>
          </a:p>
          <a:p>
            <a:r>
              <a:rPr lang="en-ZA" sz="1000" b="1" dirty="0" smtClean="0"/>
              <a:t>2 x General Workers</a:t>
            </a:r>
          </a:p>
          <a:p>
            <a:r>
              <a:rPr lang="en-ZA" sz="1000" b="1" dirty="0" smtClean="0"/>
              <a:t>1 x Lab Technician </a:t>
            </a:r>
          </a:p>
          <a:p>
            <a:r>
              <a:rPr lang="en-ZA" sz="1000" b="1" dirty="0" smtClean="0"/>
              <a:t>1 x Sampler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6030580"/>
            <a:ext cx="8019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00" b="1" i="1" u="sng" dirty="0" smtClean="0"/>
              <a:t>Notes</a:t>
            </a:r>
            <a:r>
              <a:rPr lang="en-ZA" sz="900" b="1" i="1" dirty="0" smtClean="0"/>
              <a:t>:</a:t>
            </a:r>
          </a:p>
          <a:p>
            <a:pPr marL="228600" indent="-228600">
              <a:buFontTx/>
              <a:buAutoNum type="arabicPeriod"/>
            </a:pPr>
            <a:r>
              <a:rPr lang="en-ZA" sz="900" b="1" i="1" dirty="0" smtClean="0"/>
              <a:t>The Superintendent is the term use for supervisor in this Policy Framework.</a:t>
            </a:r>
            <a:r>
              <a:rPr lang="en-ZA" sz="900" b="1" i="1" dirty="0"/>
              <a:t> </a:t>
            </a:r>
            <a:endParaRPr lang="en-ZA" sz="900" b="1" i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823445" y="4367757"/>
            <a:ext cx="16374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8 </a:t>
            </a:r>
            <a:r>
              <a:rPr lang="en-ZA" sz="1000" b="1" dirty="0"/>
              <a:t>x Process Controllers </a:t>
            </a:r>
            <a:endParaRPr lang="en-ZA" sz="1000" b="1" dirty="0" smtClean="0"/>
          </a:p>
          <a:p>
            <a:r>
              <a:rPr lang="en-ZA" sz="1000" b="1" dirty="0" smtClean="0"/>
              <a:t>1 x Cleaner</a:t>
            </a:r>
          </a:p>
          <a:p>
            <a:r>
              <a:rPr lang="en-ZA" sz="1000" b="1" dirty="0" smtClean="0"/>
              <a:t>2 x General Workers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20272" y="4367757"/>
            <a:ext cx="16374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8 x Process Controllers </a:t>
            </a:r>
          </a:p>
          <a:p>
            <a:r>
              <a:rPr lang="en-ZA" sz="1000" b="1" dirty="0" smtClean="0"/>
              <a:t>1 x Cleaner </a:t>
            </a:r>
          </a:p>
          <a:p>
            <a:r>
              <a:rPr lang="en-ZA" sz="1000" b="1" dirty="0" smtClean="0"/>
              <a:t>2 x General Workers </a:t>
            </a:r>
          </a:p>
        </p:txBody>
      </p:sp>
    </p:spTree>
    <p:extLst>
      <p:ext uri="{BB962C8B-B14F-4D97-AF65-F5344CB8AC3E}">
        <p14:creationId xmlns:p14="http://schemas.microsoft.com/office/powerpoint/2010/main" val="2819684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56783" cy="602144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Water &amp; Sanitation Maintenance - </a:t>
            </a:r>
            <a:r>
              <a:rPr lang="en-ZA" sz="2000" dirty="0" err="1" smtClean="0">
                <a:latin typeface="Cooper Black" pitchFamily="18" charset="0"/>
              </a:rPr>
              <a:t>Ficksburg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853850"/>
              </p:ext>
            </p:extLst>
          </p:nvPr>
        </p:nvGraphicFramePr>
        <p:xfrm>
          <a:off x="457200" y="1123107"/>
          <a:ext cx="8229600" cy="280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563888" y="3709280"/>
            <a:ext cx="2160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 smtClean="0"/>
              <a:t>1 x Truck/ Tractor Driver </a:t>
            </a:r>
          </a:p>
          <a:p>
            <a:r>
              <a:rPr lang="en-ZA" sz="1000" b="1" dirty="0" smtClean="0"/>
              <a:t>2 x Plumbers</a:t>
            </a:r>
          </a:p>
          <a:p>
            <a:r>
              <a:rPr lang="en-ZA" sz="1000" b="1" dirty="0" smtClean="0"/>
              <a:t>4 x General Workers</a:t>
            </a:r>
            <a:endParaRPr lang="en-ZA" sz="1000" b="1" dirty="0"/>
          </a:p>
        </p:txBody>
      </p:sp>
      <p:sp>
        <p:nvSpPr>
          <p:cNvPr id="14" name="Rectangle 13"/>
          <p:cNvSpPr/>
          <p:nvPr/>
        </p:nvSpPr>
        <p:spPr>
          <a:xfrm>
            <a:off x="1007604" y="3645148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2 x Plumbers</a:t>
            </a:r>
          </a:p>
          <a:p>
            <a:r>
              <a:rPr lang="en-ZA" sz="1000" b="1" dirty="0" smtClean="0"/>
              <a:t>4 x General Workers</a:t>
            </a:r>
            <a:endParaRPr lang="en-ZA" sz="1000" b="1" dirty="0"/>
          </a:p>
        </p:txBody>
      </p:sp>
      <p:sp>
        <p:nvSpPr>
          <p:cNvPr id="15" name="Rectangle 14"/>
          <p:cNvSpPr/>
          <p:nvPr/>
        </p:nvSpPr>
        <p:spPr>
          <a:xfrm>
            <a:off x="6300192" y="3709280"/>
            <a:ext cx="2160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 smtClean="0"/>
              <a:t>1 x Truck Driver</a:t>
            </a:r>
          </a:p>
          <a:p>
            <a:r>
              <a:rPr lang="en-ZA" sz="1000" b="1" dirty="0" smtClean="0"/>
              <a:t>15 x Wash-Bay Workers</a:t>
            </a:r>
          </a:p>
          <a:p>
            <a:r>
              <a:rPr lang="en-ZA" sz="1000" b="1" dirty="0" smtClean="0"/>
              <a:t>15 x General Workers </a:t>
            </a:r>
            <a:endParaRPr lang="en-ZA" sz="10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ES: 5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30177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77" y="404664"/>
            <a:ext cx="6923112" cy="602144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Water &amp; Sanitation Maintenance - </a:t>
            </a:r>
            <a:r>
              <a:rPr lang="en-ZA" sz="2000" dirty="0" err="1" smtClean="0">
                <a:latin typeface="Cooper Black" pitchFamily="18" charset="0"/>
              </a:rPr>
              <a:t>Clocolan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558424"/>
              </p:ext>
            </p:extLst>
          </p:nvPr>
        </p:nvGraphicFramePr>
        <p:xfrm>
          <a:off x="457200" y="1123107"/>
          <a:ext cx="8229600" cy="280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ES: 6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0" name="Rectangle 9"/>
          <p:cNvSpPr/>
          <p:nvPr/>
        </p:nvSpPr>
        <p:spPr>
          <a:xfrm>
            <a:off x="827584" y="3736804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1 x Plumbers</a:t>
            </a:r>
          </a:p>
          <a:p>
            <a:r>
              <a:rPr lang="en-ZA" sz="1000" b="1" dirty="0" smtClean="0"/>
              <a:t>4 x General Workers</a:t>
            </a:r>
            <a:endParaRPr lang="en-ZA" sz="1000" b="1" dirty="0"/>
          </a:p>
        </p:txBody>
      </p:sp>
      <p:sp>
        <p:nvSpPr>
          <p:cNvPr id="13" name="Rectangle 12"/>
          <p:cNvSpPr/>
          <p:nvPr/>
        </p:nvSpPr>
        <p:spPr>
          <a:xfrm>
            <a:off x="6516216" y="3736804"/>
            <a:ext cx="180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 smtClean="0"/>
              <a:t>1 x Truck Driver </a:t>
            </a:r>
          </a:p>
          <a:p>
            <a:r>
              <a:rPr lang="en-ZA" sz="1000" b="1" dirty="0" smtClean="0"/>
              <a:t>4 x Wash-bay Workers</a:t>
            </a:r>
          </a:p>
          <a:p>
            <a:r>
              <a:rPr lang="en-ZA" sz="1000" b="1" dirty="0" smtClean="0"/>
              <a:t>10 x General Workers</a:t>
            </a:r>
            <a:endParaRPr lang="en-ZA" sz="1000" b="1" dirty="0"/>
          </a:p>
        </p:txBody>
      </p:sp>
      <p:sp>
        <p:nvSpPr>
          <p:cNvPr id="15" name="Rectangle 14"/>
          <p:cNvSpPr/>
          <p:nvPr/>
        </p:nvSpPr>
        <p:spPr>
          <a:xfrm>
            <a:off x="3501926" y="3736804"/>
            <a:ext cx="2003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1 x Plumbers</a:t>
            </a:r>
          </a:p>
          <a:p>
            <a:r>
              <a:rPr lang="en-ZA" sz="1000" b="1" dirty="0" smtClean="0"/>
              <a:t>4 x General Workers</a:t>
            </a:r>
            <a:endParaRPr lang="en-ZA" sz="1000" b="1" dirty="0"/>
          </a:p>
        </p:txBody>
      </p:sp>
    </p:spTree>
    <p:extLst>
      <p:ext uri="{BB962C8B-B14F-4D97-AF65-F5344CB8AC3E}">
        <p14:creationId xmlns:p14="http://schemas.microsoft.com/office/powerpoint/2010/main" val="25661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77" y="404664"/>
            <a:ext cx="6923112" cy="602144"/>
          </a:xfrm>
        </p:spPr>
        <p:txBody>
          <a:bodyPr>
            <a:normAutofit fontScale="90000"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Water &amp; Sanitation Maintenance - </a:t>
            </a:r>
            <a:r>
              <a:rPr lang="en-ZA" sz="2000" dirty="0" err="1" smtClean="0">
                <a:latin typeface="Cooper Black" pitchFamily="18" charset="0"/>
              </a:rPr>
              <a:t>Marquard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436799"/>
              </p:ext>
            </p:extLst>
          </p:nvPr>
        </p:nvGraphicFramePr>
        <p:xfrm>
          <a:off x="457200" y="1123107"/>
          <a:ext cx="8229600" cy="280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</a:t>
            </a:r>
            <a:r>
              <a:rPr lang="en-ZA" sz="1200" b="1" dirty="0" smtClean="0"/>
              <a:t>  </a:t>
            </a:r>
            <a:r>
              <a:rPr lang="en-ZA" sz="1200" b="1" i="1" dirty="0" smtClean="0"/>
              <a:t>ES: 7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en-ZA" sz="1100" i="1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0" name="Rectangle 9"/>
          <p:cNvSpPr/>
          <p:nvPr/>
        </p:nvSpPr>
        <p:spPr>
          <a:xfrm>
            <a:off x="1115616" y="3801977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1 x Plumber</a:t>
            </a:r>
          </a:p>
          <a:p>
            <a:r>
              <a:rPr lang="en-ZA" sz="1000" b="1" dirty="0" smtClean="0"/>
              <a:t>4 x General Workers</a:t>
            </a:r>
            <a:endParaRPr lang="en-ZA" sz="1000" b="1" dirty="0"/>
          </a:p>
        </p:txBody>
      </p:sp>
      <p:sp>
        <p:nvSpPr>
          <p:cNvPr id="13" name="Rectangle 12"/>
          <p:cNvSpPr/>
          <p:nvPr/>
        </p:nvSpPr>
        <p:spPr>
          <a:xfrm>
            <a:off x="6516216" y="3794635"/>
            <a:ext cx="17778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 smtClean="0"/>
              <a:t>1 </a:t>
            </a:r>
            <a:r>
              <a:rPr lang="en-ZA" sz="1000" b="1" i="1" dirty="0"/>
              <a:t>x Truck Driver </a:t>
            </a:r>
            <a:endParaRPr lang="en-ZA" sz="1000" b="1" i="1" dirty="0" smtClean="0"/>
          </a:p>
          <a:p>
            <a:r>
              <a:rPr lang="en-ZA" sz="1000" b="1" dirty="0" smtClean="0"/>
              <a:t>10 x Wash-bay Workers</a:t>
            </a:r>
          </a:p>
          <a:p>
            <a:r>
              <a:rPr lang="en-ZA" sz="1000" b="1" dirty="0" smtClean="0"/>
              <a:t>10 x General Workers</a:t>
            </a:r>
            <a:endParaRPr lang="en-ZA" sz="1000" b="1" dirty="0"/>
          </a:p>
        </p:txBody>
      </p:sp>
      <p:sp>
        <p:nvSpPr>
          <p:cNvPr id="15" name="Rectangle 14"/>
          <p:cNvSpPr/>
          <p:nvPr/>
        </p:nvSpPr>
        <p:spPr>
          <a:xfrm>
            <a:off x="3635896" y="3801481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1 x Plumber</a:t>
            </a:r>
          </a:p>
          <a:p>
            <a:r>
              <a:rPr lang="en-ZA" sz="1000" b="1" dirty="0" smtClean="0"/>
              <a:t>4 x General Workers</a:t>
            </a:r>
            <a:endParaRPr lang="en-ZA" sz="1000" b="1" dirty="0"/>
          </a:p>
        </p:txBody>
      </p:sp>
    </p:spTree>
    <p:extLst>
      <p:ext uri="{BB962C8B-B14F-4D97-AF65-F5344CB8AC3E}">
        <p14:creationId xmlns:p14="http://schemas.microsoft.com/office/powerpoint/2010/main" val="15894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77" y="404664"/>
            <a:ext cx="6923112" cy="602144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Water &amp; Sanitation Maintenance - Senekal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443660"/>
              </p:ext>
            </p:extLst>
          </p:nvPr>
        </p:nvGraphicFramePr>
        <p:xfrm>
          <a:off x="457200" y="1123107"/>
          <a:ext cx="8229600" cy="280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ES: 8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0" name="Rectangle 9"/>
          <p:cNvSpPr/>
          <p:nvPr/>
        </p:nvSpPr>
        <p:spPr>
          <a:xfrm>
            <a:off x="6444208" y="3715190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 smtClean="0"/>
              <a:t>1 </a:t>
            </a:r>
            <a:r>
              <a:rPr lang="en-ZA" sz="1000" b="1" i="1" dirty="0"/>
              <a:t>x Truck Driver </a:t>
            </a:r>
            <a:endParaRPr lang="en-ZA" sz="1000" b="1" i="1" dirty="0" smtClean="0"/>
          </a:p>
          <a:p>
            <a:r>
              <a:rPr lang="en-ZA" sz="1000" b="1" dirty="0" smtClean="0"/>
              <a:t>15 x Wash-bay Workers</a:t>
            </a:r>
          </a:p>
          <a:p>
            <a:r>
              <a:rPr lang="en-ZA" sz="1000" b="1" dirty="0" smtClean="0"/>
              <a:t>15` x General Workers</a:t>
            </a:r>
            <a:endParaRPr lang="en-ZA" sz="1000" b="1" dirty="0"/>
          </a:p>
        </p:txBody>
      </p:sp>
      <p:sp>
        <p:nvSpPr>
          <p:cNvPr id="13" name="Rectangle 12"/>
          <p:cNvSpPr/>
          <p:nvPr/>
        </p:nvSpPr>
        <p:spPr>
          <a:xfrm>
            <a:off x="3635896" y="3715190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1 x Plumber</a:t>
            </a:r>
          </a:p>
          <a:p>
            <a:r>
              <a:rPr lang="en-ZA" sz="1000" b="1" dirty="0" smtClean="0"/>
              <a:t>4 x General Workers</a:t>
            </a:r>
            <a:endParaRPr lang="en-ZA" sz="1000" b="1" dirty="0"/>
          </a:p>
        </p:txBody>
      </p:sp>
      <p:sp>
        <p:nvSpPr>
          <p:cNvPr id="15" name="Rectangle 14"/>
          <p:cNvSpPr/>
          <p:nvPr/>
        </p:nvSpPr>
        <p:spPr>
          <a:xfrm>
            <a:off x="1130834" y="3715630"/>
            <a:ext cx="1856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1 x Plumber</a:t>
            </a:r>
          </a:p>
          <a:p>
            <a:r>
              <a:rPr lang="en-ZA" sz="1000" b="1" dirty="0" smtClean="0"/>
              <a:t>4 x General Workers</a:t>
            </a:r>
            <a:endParaRPr lang="en-ZA" sz="1000" b="1" dirty="0"/>
          </a:p>
        </p:txBody>
      </p:sp>
    </p:spTree>
    <p:extLst>
      <p:ext uri="{BB962C8B-B14F-4D97-AF65-F5344CB8AC3E}">
        <p14:creationId xmlns:p14="http://schemas.microsoft.com/office/powerpoint/2010/main" val="6244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139136" cy="706090"/>
          </a:xfrm>
        </p:spPr>
        <p:txBody>
          <a:bodyPr>
            <a:normAutofit/>
          </a:bodyPr>
          <a:lstStyle/>
          <a:p>
            <a:r>
              <a:rPr lang="en-ZA" sz="2000" dirty="0">
                <a:latin typeface="Cooper Black" pitchFamily="18" charset="0"/>
              </a:rPr>
              <a:t>Directorate: Office of the </a:t>
            </a:r>
            <a:r>
              <a:rPr lang="en-ZA" sz="2000" dirty="0" smtClean="0">
                <a:latin typeface="Cooper Black" pitchFamily="18" charset="0"/>
              </a:rPr>
              <a:t> Municipal </a:t>
            </a:r>
            <a:r>
              <a:rPr lang="en-ZA" sz="2000" dirty="0">
                <a:latin typeface="Cooper Black" pitchFamily="18" charset="0"/>
              </a:rPr>
              <a:t>Manager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157496"/>
              </p:ext>
            </p:extLst>
          </p:nvPr>
        </p:nvGraphicFramePr>
        <p:xfrm>
          <a:off x="457200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MM: 2</a:t>
            </a:r>
            <a:endParaRPr lang="en-ZA" sz="120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17431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8770"/>
            <a:ext cx="8229600" cy="458128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Utility Services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5722"/>
              </p:ext>
            </p:extLst>
          </p:nvPr>
        </p:nvGraphicFramePr>
        <p:xfrm>
          <a:off x="467544" y="503302"/>
          <a:ext cx="8229600" cy="486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419065" y="4785811"/>
            <a:ext cx="1465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Refer to Annexure </a:t>
            </a:r>
          </a:p>
          <a:p>
            <a:r>
              <a:rPr lang="en-ZA" sz="1000" b="1" dirty="0" err="1" smtClean="0"/>
              <a:t>ES</a:t>
            </a:r>
            <a:r>
              <a:rPr lang="en-ZA" sz="1000" b="1" dirty="0" smtClean="0"/>
              <a:t> 10 </a:t>
            </a:r>
            <a:endParaRPr lang="en-ZA" sz="1000" b="1" dirty="0"/>
          </a:p>
        </p:txBody>
      </p:sp>
      <p:sp>
        <p:nvSpPr>
          <p:cNvPr id="9" name="Rectangle 8"/>
          <p:cNvSpPr/>
          <p:nvPr/>
        </p:nvSpPr>
        <p:spPr>
          <a:xfrm>
            <a:off x="1940631" y="4785811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Refer to Annexure</a:t>
            </a:r>
          </a:p>
          <a:p>
            <a:r>
              <a:rPr lang="en-ZA" sz="1000" b="1" dirty="0" err="1" smtClean="0"/>
              <a:t>ES</a:t>
            </a:r>
            <a:r>
              <a:rPr lang="en-ZA" sz="1000" b="1" dirty="0" smtClean="0"/>
              <a:t> 11</a:t>
            </a:r>
            <a:endParaRPr lang="en-ZA" sz="1000" b="1" dirty="0"/>
          </a:p>
        </p:txBody>
      </p:sp>
      <p:sp>
        <p:nvSpPr>
          <p:cNvPr id="10" name="Rectangle 9"/>
          <p:cNvSpPr/>
          <p:nvPr/>
        </p:nvSpPr>
        <p:spPr>
          <a:xfrm>
            <a:off x="3530115" y="4829090"/>
            <a:ext cx="1524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Refer to Annexure </a:t>
            </a:r>
          </a:p>
          <a:p>
            <a:r>
              <a:rPr lang="en-ZA" sz="1000" b="1" dirty="0" err="1" smtClean="0"/>
              <a:t>ES</a:t>
            </a:r>
            <a:r>
              <a:rPr lang="en-ZA" sz="1000" b="1" dirty="0" smtClean="0"/>
              <a:t> 12</a:t>
            </a:r>
            <a:endParaRPr lang="en-ZA" sz="1000" b="1" dirty="0"/>
          </a:p>
        </p:txBody>
      </p:sp>
      <p:sp>
        <p:nvSpPr>
          <p:cNvPr id="11" name="Rectangle 10"/>
          <p:cNvSpPr/>
          <p:nvPr/>
        </p:nvSpPr>
        <p:spPr>
          <a:xfrm>
            <a:off x="5076056" y="4827001"/>
            <a:ext cx="1524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Refer to Annexure</a:t>
            </a:r>
          </a:p>
          <a:p>
            <a:r>
              <a:rPr lang="en-ZA" sz="1000" b="1" dirty="0" err="1" smtClean="0"/>
              <a:t>ES</a:t>
            </a:r>
            <a:r>
              <a:rPr lang="en-ZA" sz="1000" b="1" dirty="0" smtClean="0"/>
              <a:t> 13</a:t>
            </a:r>
            <a:endParaRPr lang="en-ZA" sz="10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ES: </a:t>
            </a:r>
            <a:r>
              <a:rPr lang="en-ZA" sz="1200" b="1" i="1" dirty="0"/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5733256"/>
            <a:ext cx="3491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u="sng" dirty="0" smtClean="0"/>
              <a:t>Notes</a:t>
            </a:r>
            <a:r>
              <a:rPr lang="en-ZA" sz="1000" b="1" i="1" dirty="0" smtClean="0"/>
              <a:t>:</a:t>
            </a:r>
          </a:p>
          <a:p>
            <a:endParaRPr lang="en-ZA" sz="500" b="1" i="1" dirty="0" smtClean="0"/>
          </a:p>
          <a:p>
            <a:pPr marL="228600" indent="-228600">
              <a:buFontTx/>
              <a:buAutoNum type="arabicPeriod"/>
            </a:pPr>
            <a:r>
              <a:rPr lang="en-ZA" sz="1000" b="1" i="1" dirty="0"/>
              <a:t>Utility refers to Electricity and Roads &amp; Storm-water</a:t>
            </a:r>
            <a:r>
              <a:rPr lang="en-ZA" sz="1000" b="1" i="1" dirty="0" smtClean="0"/>
              <a:t>.</a:t>
            </a:r>
          </a:p>
          <a:p>
            <a:pPr marL="228600" indent="-228600">
              <a:buFontTx/>
              <a:buAutoNum type="arabicPeriod"/>
            </a:pPr>
            <a:endParaRPr lang="en-ZA" sz="500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en-ZA" sz="1100" i="1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4" name="Rectangle 13"/>
          <p:cNvSpPr/>
          <p:nvPr/>
        </p:nvSpPr>
        <p:spPr>
          <a:xfrm>
            <a:off x="6960705" y="4785811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Refer to Annexure</a:t>
            </a:r>
          </a:p>
          <a:p>
            <a:r>
              <a:rPr lang="en-ZA" sz="1000" b="1" dirty="0" err="1" smtClean="0"/>
              <a:t>ES</a:t>
            </a:r>
            <a:r>
              <a:rPr lang="en-ZA" sz="1000" b="1" dirty="0" smtClean="0"/>
              <a:t> 14</a:t>
            </a:r>
            <a:endParaRPr lang="en-ZA" sz="1000" b="1" dirty="0"/>
          </a:p>
        </p:txBody>
      </p:sp>
    </p:spTree>
    <p:extLst>
      <p:ext uri="{BB962C8B-B14F-4D97-AF65-F5344CB8AC3E}">
        <p14:creationId xmlns:p14="http://schemas.microsoft.com/office/powerpoint/2010/main" val="17861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11144" cy="562074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Roads &amp; Storm-water - </a:t>
            </a:r>
            <a:r>
              <a:rPr lang="en-ZA" sz="2000" dirty="0" err="1" smtClean="0">
                <a:latin typeface="Cooper Black" pitchFamily="18" charset="0"/>
              </a:rPr>
              <a:t>Ficksburg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093663"/>
              </p:ext>
            </p:extLst>
          </p:nvPr>
        </p:nvGraphicFramePr>
        <p:xfrm>
          <a:off x="457200" y="980728"/>
          <a:ext cx="8229600" cy="336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635896" y="4187690"/>
            <a:ext cx="1763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2   x Tractor Driver</a:t>
            </a:r>
          </a:p>
          <a:p>
            <a:r>
              <a:rPr lang="en-ZA" sz="1000" b="1" dirty="0" smtClean="0"/>
              <a:t>10 x General Workers</a:t>
            </a:r>
            <a:endParaRPr lang="en-ZA" sz="10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ES: 10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31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3" name="Rectangle 12"/>
          <p:cNvSpPr/>
          <p:nvPr/>
        </p:nvSpPr>
        <p:spPr>
          <a:xfrm>
            <a:off x="827584" y="4176652"/>
            <a:ext cx="17634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1 x Grader Operator</a:t>
            </a:r>
          </a:p>
          <a:p>
            <a:r>
              <a:rPr lang="en-ZA" sz="1000" b="1" dirty="0" smtClean="0"/>
              <a:t>1 x Tipper Driver</a:t>
            </a:r>
          </a:p>
          <a:p>
            <a:r>
              <a:rPr lang="en-ZA" sz="1000" b="1" dirty="0" smtClean="0"/>
              <a:t>1 x Operator: Roller</a:t>
            </a:r>
          </a:p>
          <a:p>
            <a:r>
              <a:rPr lang="en-ZA" sz="1000" b="1" dirty="0" smtClean="0"/>
              <a:t>1 x TLB Operator</a:t>
            </a:r>
          </a:p>
          <a:p>
            <a:r>
              <a:rPr lang="en-ZA" sz="1000" b="1" dirty="0" smtClean="0"/>
              <a:t>1 x Driver: Dumper</a:t>
            </a:r>
          </a:p>
          <a:p>
            <a:r>
              <a:rPr lang="en-ZA" sz="1000" b="1" dirty="0" smtClean="0"/>
              <a:t>1 x Bricklayer</a:t>
            </a:r>
          </a:p>
          <a:p>
            <a:r>
              <a:rPr lang="en-ZA" sz="1000" b="1" dirty="0"/>
              <a:t>5</a:t>
            </a:r>
            <a:r>
              <a:rPr lang="en-ZA" sz="1000" b="1" dirty="0" smtClean="0"/>
              <a:t> x General Workers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88608" y="4168640"/>
            <a:ext cx="1763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1 x Tractor Driver</a:t>
            </a:r>
          </a:p>
          <a:p>
            <a:r>
              <a:rPr lang="en-ZA" sz="1000" b="1" dirty="0" smtClean="0"/>
              <a:t>5 x General Workers</a:t>
            </a:r>
            <a:endParaRPr lang="en-ZA" sz="1000" b="1" dirty="0"/>
          </a:p>
        </p:txBody>
      </p:sp>
    </p:spTree>
    <p:extLst>
      <p:ext uri="{BB962C8B-B14F-4D97-AF65-F5344CB8AC3E}">
        <p14:creationId xmlns:p14="http://schemas.microsoft.com/office/powerpoint/2010/main" val="19220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11144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Roads &amp; Storm-water - </a:t>
            </a:r>
            <a:r>
              <a:rPr lang="en-ZA" sz="2000" dirty="0" err="1" smtClean="0">
                <a:latin typeface="Cooper Black" pitchFamily="18" charset="0"/>
              </a:rPr>
              <a:t>Clocolan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189505"/>
              </p:ext>
            </p:extLst>
          </p:nvPr>
        </p:nvGraphicFramePr>
        <p:xfrm>
          <a:off x="457200" y="1196754"/>
          <a:ext cx="8229600" cy="259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>
                <a:solidFill>
                  <a:prstClr val="black"/>
                </a:solidFill>
              </a:rPr>
              <a:t>ANNEXURE  ES: 11</a:t>
            </a:r>
            <a:endParaRPr lang="en-ZA" sz="1200" b="1" i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9260" y="5958572"/>
            <a:ext cx="49182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00" b="1" i="1" u="sng" dirty="0" smtClean="0">
                <a:solidFill>
                  <a:prstClr val="black"/>
                </a:solidFill>
              </a:rPr>
              <a:t>Notes</a:t>
            </a:r>
            <a:r>
              <a:rPr lang="en-ZA" sz="900" b="1" i="1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84168" y="3861048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1000" b="1" dirty="0" smtClean="0">
                <a:solidFill>
                  <a:prstClr val="black"/>
                </a:solidFill>
              </a:rPr>
              <a:t>1   </a:t>
            </a:r>
            <a:r>
              <a:rPr lang="en-ZA" sz="1000" b="1" dirty="0">
                <a:solidFill>
                  <a:prstClr val="black"/>
                </a:solidFill>
              </a:rPr>
              <a:t>x Truck/ </a:t>
            </a:r>
            <a:r>
              <a:rPr lang="en-ZA" sz="1000" b="1" dirty="0" smtClean="0">
                <a:solidFill>
                  <a:prstClr val="black"/>
                </a:solidFill>
              </a:rPr>
              <a:t>Tractor Driver</a:t>
            </a:r>
            <a:endParaRPr lang="en-ZA" sz="1000" b="1" dirty="0">
              <a:solidFill>
                <a:prstClr val="black"/>
              </a:solidFill>
            </a:endParaRPr>
          </a:p>
          <a:p>
            <a:r>
              <a:rPr lang="en-ZA" sz="1000" b="1" dirty="0" smtClean="0">
                <a:solidFill>
                  <a:prstClr val="black"/>
                </a:solidFill>
              </a:rPr>
              <a:t>4   x Gutter Cleaner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12 x General Workers</a:t>
            </a:r>
            <a:endParaRPr lang="en-ZA" sz="10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ZA" sz="1100" i="1" dirty="0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3861048"/>
            <a:ext cx="17634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1 x Grader Operator</a:t>
            </a:r>
          </a:p>
          <a:p>
            <a:r>
              <a:rPr lang="en-ZA" sz="1000" b="1" dirty="0" smtClean="0"/>
              <a:t>1 </a:t>
            </a:r>
            <a:r>
              <a:rPr lang="en-ZA" sz="1000" b="1" dirty="0"/>
              <a:t>x TLB </a:t>
            </a:r>
            <a:r>
              <a:rPr lang="en-ZA" sz="1000" b="1" dirty="0" smtClean="0"/>
              <a:t>Operator</a:t>
            </a:r>
          </a:p>
          <a:p>
            <a:r>
              <a:rPr lang="en-ZA" sz="1000" b="1" dirty="0"/>
              <a:t>2</a:t>
            </a:r>
            <a:r>
              <a:rPr lang="en-ZA" sz="1000" b="1" dirty="0" smtClean="0"/>
              <a:t> x Tipper Driver</a:t>
            </a:r>
          </a:p>
          <a:p>
            <a:r>
              <a:rPr lang="en-ZA" sz="1000" b="1" dirty="0" smtClean="0"/>
              <a:t>1 x Front-end loader</a:t>
            </a:r>
          </a:p>
          <a:p>
            <a:r>
              <a:rPr lang="en-ZA" sz="1000" b="1" dirty="0" smtClean="0"/>
              <a:t>1 x Operator: Roller</a:t>
            </a:r>
          </a:p>
          <a:p>
            <a:r>
              <a:rPr lang="en-ZA" sz="1000" b="1" dirty="0" smtClean="0"/>
              <a:t>1 x Bricklayer</a:t>
            </a:r>
          </a:p>
          <a:p>
            <a:r>
              <a:rPr lang="en-ZA" sz="1000" b="1" dirty="0" smtClean="0"/>
              <a:t>2 x General Workers</a:t>
            </a:r>
          </a:p>
        </p:txBody>
      </p:sp>
    </p:spTree>
    <p:extLst>
      <p:ext uri="{BB962C8B-B14F-4D97-AF65-F5344CB8AC3E}">
        <p14:creationId xmlns:p14="http://schemas.microsoft.com/office/powerpoint/2010/main" val="16425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11144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Roads &amp; Storm-water - </a:t>
            </a:r>
            <a:r>
              <a:rPr lang="en-ZA" sz="2000" dirty="0" err="1" smtClean="0">
                <a:latin typeface="Cooper Black" pitchFamily="18" charset="0"/>
              </a:rPr>
              <a:t>Marquard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095666"/>
              </p:ext>
            </p:extLst>
          </p:nvPr>
        </p:nvGraphicFramePr>
        <p:xfrm>
          <a:off x="457200" y="1196754"/>
          <a:ext cx="8229600" cy="259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3905249"/>
            <a:ext cx="18722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1000" b="1" dirty="0" smtClean="0">
                <a:solidFill>
                  <a:prstClr val="black"/>
                </a:solidFill>
              </a:rPr>
              <a:t>1 </a:t>
            </a:r>
            <a:r>
              <a:rPr lang="en-ZA" sz="1000" b="1" dirty="0">
                <a:solidFill>
                  <a:prstClr val="black"/>
                </a:solidFill>
              </a:rPr>
              <a:t>x </a:t>
            </a:r>
            <a:r>
              <a:rPr lang="en-ZA" sz="1000" b="1" dirty="0" smtClean="0">
                <a:solidFill>
                  <a:prstClr val="black"/>
                </a:solidFill>
              </a:rPr>
              <a:t>Tipper Driver</a:t>
            </a:r>
            <a:endParaRPr lang="en-ZA" sz="1000" b="1" dirty="0">
              <a:solidFill>
                <a:prstClr val="black"/>
              </a:solidFill>
            </a:endParaRPr>
          </a:p>
          <a:p>
            <a:r>
              <a:rPr lang="en-ZA" sz="1000" b="1" dirty="0" smtClean="0">
                <a:solidFill>
                  <a:prstClr val="black"/>
                </a:solidFill>
              </a:rPr>
              <a:t>1 x Bricklayer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2 x General Workers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1 x Grader Operator 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1 x Roller Operator 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1 x </a:t>
            </a:r>
            <a:r>
              <a:rPr lang="en-ZA" sz="1000" b="1" dirty="0" err="1" smtClean="0">
                <a:solidFill>
                  <a:prstClr val="black"/>
                </a:solidFill>
              </a:rPr>
              <a:t>TLB</a:t>
            </a:r>
            <a:r>
              <a:rPr lang="en-ZA" sz="1000" b="1" dirty="0" smtClean="0">
                <a:solidFill>
                  <a:prstClr val="black"/>
                </a:solidFill>
              </a:rPr>
              <a:t> Operator 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1 x Front-end loader Operator </a:t>
            </a:r>
            <a:endParaRPr lang="en-ZA" sz="10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>
                <a:solidFill>
                  <a:prstClr val="black"/>
                </a:solidFill>
              </a:rPr>
              <a:t>ANNEXURE  ES: 13</a:t>
            </a:r>
            <a:endParaRPr lang="en-ZA" sz="1200" b="1" i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3905249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1000" b="1" dirty="0" smtClean="0">
                <a:solidFill>
                  <a:prstClr val="black"/>
                </a:solidFill>
              </a:rPr>
              <a:t>1 x Tractor Driver</a:t>
            </a:r>
            <a:endParaRPr lang="en-ZA" sz="1000" b="1" dirty="0">
              <a:solidFill>
                <a:prstClr val="black"/>
              </a:solidFill>
            </a:endParaRPr>
          </a:p>
          <a:p>
            <a:r>
              <a:rPr lang="en-ZA" sz="1000" b="1" dirty="0">
                <a:solidFill>
                  <a:prstClr val="black"/>
                </a:solidFill>
              </a:rPr>
              <a:t>4</a:t>
            </a:r>
            <a:r>
              <a:rPr lang="en-ZA" sz="1000" b="1" dirty="0" smtClean="0">
                <a:solidFill>
                  <a:prstClr val="black"/>
                </a:solidFill>
              </a:rPr>
              <a:t> x Gutter Cleaner</a:t>
            </a:r>
          </a:p>
          <a:p>
            <a:r>
              <a:rPr lang="en-ZA" sz="1000" b="1" dirty="0">
                <a:solidFill>
                  <a:prstClr val="black"/>
                </a:solidFill>
              </a:rPr>
              <a:t>6</a:t>
            </a:r>
            <a:r>
              <a:rPr lang="en-ZA" sz="1000" b="1" dirty="0" smtClean="0">
                <a:solidFill>
                  <a:prstClr val="black"/>
                </a:solidFill>
              </a:rPr>
              <a:t> x General Workers</a:t>
            </a:r>
            <a:endParaRPr lang="en-ZA" sz="10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ZA" sz="1100" i="1" dirty="0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11144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Roads &amp; Storm-water - Senekal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042527"/>
              </p:ext>
            </p:extLst>
          </p:nvPr>
        </p:nvGraphicFramePr>
        <p:xfrm>
          <a:off x="457200" y="1196754"/>
          <a:ext cx="8229600" cy="241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899592" y="3663394"/>
            <a:ext cx="18722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1000" b="1" dirty="0">
                <a:solidFill>
                  <a:prstClr val="black"/>
                </a:solidFill>
              </a:rPr>
              <a:t>3</a:t>
            </a:r>
            <a:r>
              <a:rPr lang="en-ZA" sz="1000" b="1" dirty="0" smtClean="0">
                <a:solidFill>
                  <a:prstClr val="black"/>
                </a:solidFill>
              </a:rPr>
              <a:t> x Tipper Truck Driver</a:t>
            </a:r>
            <a:endParaRPr lang="en-ZA" sz="1000" b="1" dirty="0">
              <a:solidFill>
                <a:prstClr val="black"/>
              </a:solidFill>
            </a:endParaRPr>
          </a:p>
          <a:p>
            <a:r>
              <a:rPr lang="en-ZA" sz="1000" b="1" dirty="0" smtClean="0">
                <a:solidFill>
                  <a:prstClr val="black"/>
                </a:solidFill>
              </a:rPr>
              <a:t>1 x Bricklayer</a:t>
            </a:r>
          </a:p>
          <a:p>
            <a:r>
              <a:rPr lang="en-ZA" sz="1000" b="1" dirty="0">
                <a:solidFill>
                  <a:prstClr val="black"/>
                </a:solidFill>
              </a:rPr>
              <a:t>5</a:t>
            </a:r>
            <a:r>
              <a:rPr lang="en-ZA" sz="1000" b="1" dirty="0" smtClean="0">
                <a:solidFill>
                  <a:prstClr val="black"/>
                </a:solidFill>
              </a:rPr>
              <a:t> x General Workers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1 x Grader Operator 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1 x Bull-dozer Operator 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1 x Roller Operator 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1 x Front-end Loader Operator </a:t>
            </a:r>
            <a:endParaRPr lang="en-ZA" sz="10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>
                <a:solidFill>
                  <a:prstClr val="black"/>
                </a:solidFill>
              </a:rPr>
              <a:t>ANNEXURE  ES: 14</a:t>
            </a:r>
            <a:endParaRPr lang="en-ZA" sz="1200" b="1" i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56176" y="3740338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1000" b="1" dirty="0" smtClean="0">
                <a:solidFill>
                  <a:prstClr val="black"/>
                </a:solidFill>
              </a:rPr>
              <a:t>1 </a:t>
            </a:r>
            <a:r>
              <a:rPr lang="en-ZA" sz="1000" b="1" dirty="0">
                <a:solidFill>
                  <a:prstClr val="black"/>
                </a:solidFill>
              </a:rPr>
              <a:t>x </a:t>
            </a:r>
            <a:r>
              <a:rPr lang="en-ZA" sz="1000" b="1" dirty="0" smtClean="0">
                <a:solidFill>
                  <a:prstClr val="black"/>
                </a:solidFill>
              </a:rPr>
              <a:t>Tractor Driver</a:t>
            </a:r>
            <a:endParaRPr lang="en-ZA" sz="1000" b="1" dirty="0">
              <a:solidFill>
                <a:prstClr val="black"/>
              </a:solidFill>
            </a:endParaRPr>
          </a:p>
          <a:p>
            <a:r>
              <a:rPr lang="en-ZA" sz="1000" b="1" dirty="0">
                <a:solidFill>
                  <a:prstClr val="black"/>
                </a:solidFill>
              </a:rPr>
              <a:t>4</a:t>
            </a:r>
            <a:r>
              <a:rPr lang="en-ZA" sz="1000" b="1" dirty="0" smtClean="0">
                <a:solidFill>
                  <a:prstClr val="black"/>
                </a:solidFill>
              </a:rPr>
              <a:t> x Gutter Cleaner</a:t>
            </a:r>
          </a:p>
          <a:p>
            <a:r>
              <a:rPr lang="en-ZA" sz="1000" b="1" dirty="0">
                <a:solidFill>
                  <a:prstClr val="black"/>
                </a:solidFill>
              </a:rPr>
              <a:t>8</a:t>
            </a:r>
            <a:r>
              <a:rPr lang="en-ZA" sz="1000" b="1" dirty="0" smtClean="0">
                <a:solidFill>
                  <a:prstClr val="black"/>
                </a:solidFill>
              </a:rPr>
              <a:t> x General Workers</a:t>
            </a:r>
            <a:endParaRPr lang="en-ZA" sz="10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ZA" sz="1100" i="1" dirty="0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331912"/>
              </p:ext>
            </p:extLst>
          </p:nvPr>
        </p:nvGraphicFramePr>
        <p:xfrm>
          <a:off x="457200" y="1196753"/>
          <a:ext cx="8229600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Electricity</a:t>
            </a:r>
            <a:endParaRPr lang="en-ZA" sz="2000" dirty="0">
              <a:latin typeface="Cooper Black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ES: 15</a:t>
            </a:r>
            <a:endParaRPr lang="en-ZA" sz="12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35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3" name="Rectangle 12"/>
          <p:cNvSpPr/>
          <p:nvPr/>
        </p:nvSpPr>
        <p:spPr>
          <a:xfrm>
            <a:off x="6876256" y="4869160"/>
            <a:ext cx="17301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/>
              <a:t>2</a:t>
            </a:r>
            <a:r>
              <a:rPr lang="en-ZA" sz="1000" b="1" dirty="0" smtClean="0"/>
              <a:t> x Artisan Assistant </a:t>
            </a:r>
          </a:p>
          <a:p>
            <a:r>
              <a:rPr lang="en-ZA" sz="1000" b="1" dirty="0" smtClean="0"/>
              <a:t>1 x Streetlight Operator</a:t>
            </a:r>
          </a:p>
          <a:p>
            <a:r>
              <a:rPr lang="en-ZA" sz="1000" b="1" dirty="0" smtClean="0"/>
              <a:t>4 x General Workers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6016" y="4877653"/>
            <a:ext cx="17301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1 x Artisan Assistant </a:t>
            </a:r>
          </a:p>
          <a:p>
            <a:r>
              <a:rPr lang="en-ZA" sz="1000" b="1" dirty="0" smtClean="0"/>
              <a:t>2 x General Workers</a:t>
            </a:r>
          </a:p>
          <a:p>
            <a:r>
              <a:rPr lang="en-ZA" sz="1000" b="1" dirty="0"/>
              <a:t>1 x Streetlight Operator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55776" y="4869160"/>
            <a:ext cx="17301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1 x Artisan Assistant </a:t>
            </a:r>
          </a:p>
          <a:p>
            <a:r>
              <a:rPr lang="en-ZA" sz="1000" b="1" dirty="0" smtClean="0"/>
              <a:t>2 x General Workers</a:t>
            </a:r>
          </a:p>
          <a:p>
            <a:r>
              <a:rPr lang="en-ZA" sz="1000" b="1" dirty="0" smtClean="0"/>
              <a:t>1 x Streetlight Operator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4877653"/>
            <a:ext cx="17301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/>
              <a:t>2</a:t>
            </a:r>
            <a:r>
              <a:rPr lang="en-ZA" sz="1000" b="1" dirty="0" smtClean="0"/>
              <a:t> x Artisan Assistant </a:t>
            </a:r>
          </a:p>
          <a:p>
            <a:r>
              <a:rPr lang="en-ZA" sz="1000" b="1" dirty="0" smtClean="0"/>
              <a:t>1 x Streetlight Operator</a:t>
            </a:r>
          </a:p>
          <a:p>
            <a:r>
              <a:rPr lang="en-ZA" sz="1000" b="1" dirty="0" smtClean="0"/>
              <a:t>10 x General Workers</a:t>
            </a:r>
          </a:p>
        </p:txBody>
      </p:sp>
    </p:spTree>
    <p:extLst>
      <p:ext uri="{BB962C8B-B14F-4D97-AF65-F5344CB8AC3E}">
        <p14:creationId xmlns:p14="http://schemas.microsoft.com/office/powerpoint/2010/main" val="5964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36</a:t>
            </a:fld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000" smtClean="0">
                <a:latin typeface="Cooper Black" pitchFamily="18" charset="0"/>
              </a:rPr>
              <a:t>Division: Planning &amp; Property </a:t>
            </a:r>
            <a:br>
              <a:rPr lang="en-ZA" sz="2000" smtClean="0">
                <a:latin typeface="Cooper Black" pitchFamily="18" charset="0"/>
              </a:rPr>
            </a:br>
            <a:r>
              <a:rPr lang="en-ZA" sz="2000" smtClean="0">
                <a:latin typeface="Cooper Black" pitchFamily="18" charset="0"/>
              </a:rPr>
              <a:t>Management 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679913"/>
              </p:ext>
            </p:extLst>
          </p:nvPr>
        </p:nvGraphicFramePr>
        <p:xfrm>
          <a:off x="457200" y="1124745"/>
          <a:ext cx="8229600" cy="295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27111" y="4149079"/>
            <a:ext cx="19566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Building Control Officer </a:t>
            </a:r>
          </a:p>
          <a:p>
            <a:r>
              <a:rPr lang="en-ZA" sz="1100" b="1" dirty="0"/>
              <a:t>2</a:t>
            </a:r>
            <a:r>
              <a:rPr lang="en-ZA" sz="1100" b="1" dirty="0" smtClean="0"/>
              <a:t> x Building Inspector</a:t>
            </a:r>
          </a:p>
          <a:p>
            <a:r>
              <a:rPr lang="en-ZA" sz="1100" b="1" dirty="0" smtClean="0"/>
              <a:t>1 x Admin Officer</a:t>
            </a:r>
            <a:endParaRPr lang="en-ZA" sz="11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4149298"/>
            <a:ext cx="244827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Admin Officer: Land &amp; Property</a:t>
            </a:r>
          </a:p>
          <a:p>
            <a:r>
              <a:rPr lang="en-ZA" sz="1100" b="1" dirty="0"/>
              <a:t> </a:t>
            </a:r>
            <a:r>
              <a:rPr lang="en-ZA" sz="1100" b="1" dirty="0" smtClean="0"/>
              <a:t>      Management</a:t>
            </a:r>
          </a:p>
          <a:p>
            <a:r>
              <a:rPr lang="en-ZA" sz="1100" b="1" dirty="0" smtClean="0"/>
              <a:t>1 x Admin Officer: Rental Stock</a:t>
            </a:r>
          </a:p>
          <a:p>
            <a:r>
              <a:rPr lang="en-ZA" sz="1100" b="1" dirty="0" smtClean="0"/>
              <a:t>5 x Informal Settlement Inspectors</a:t>
            </a:r>
          </a:p>
          <a:p>
            <a:r>
              <a:rPr lang="en-ZA" sz="1100" b="1" dirty="0" smtClean="0"/>
              <a:t>1 </a:t>
            </a:r>
            <a:r>
              <a:rPr lang="en-ZA" sz="1100" b="1" dirty="0"/>
              <a:t>x </a:t>
            </a:r>
            <a:r>
              <a:rPr lang="en-ZA" sz="1100" b="1" dirty="0" smtClean="0"/>
              <a:t>Facilities Officer</a:t>
            </a:r>
            <a:endParaRPr lang="en-ZA" sz="1100" b="1" dirty="0"/>
          </a:p>
          <a:p>
            <a:r>
              <a:rPr lang="en-ZA" sz="1100" b="1" dirty="0"/>
              <a:t>4</a:t>
            </a:r>
            <a:r>
              <a:rPr lang="en-ZA" sz="1100" b="1" dirty="0" smtClean="0"/>
              <a:t> </a:t>
            </a:r>
            <a:r>
              <a:rPr lang="en-ZA" sz="1100" b="1" dirty="0"/>
              <a:t>x Multi Skilled </a:t>
            </a:r>
            <a:r>
              <a:rPr lang="en-ZA" sz="1100" b="1" dirty="0" smtClean="0"/>
              <a:t>Artisans</a:t>
            </a:r>
            <a:endParaRPr lang="en-ZA" sz="1100" b="1" dirty="0"/>
          </a:p>
          <a:p>
            <a:r>
              <a:rPr lang="en-ZA" sz="1100" b="1" dirty="0" smtClean="0"/>
              <a:t>12 </a:t>
            </a:r>
            <a:r>
              <a:rPr lang="en-ZA" sz="1100" b="1" dirty="0"/>
              <a:t>x General Workers </a:t>
            </a:r>
            <a:r>
              <a:rPr lang="en-ZA" sz="1100" b="1" i="1" dirty="0"/>
              <a:t>(three per Area</a:t>
            </a:r>
            <a:r>
              <a:rPr lang="en-ZA" sz="1100" b="1" i="1" dirty="0" smtClean="0"/>
              <a:t>)</a:t>
            </a:r>
            <a:endParaRPr lang="en-ZA" sz="11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6228184" y="4134745"/>
            <a:ext cx="2592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4 x Housing </a:t>
            </a:r>
            <a:r>
              <a:rPr lang="en-ZA" sz="1100" b="1" dirty="0"/>
              <a:t>Beneficiary Management </a:t>
            </a:r>
          </a:p>
          <a:p>
            <a:r>
              <a:rPr lang="en-ZA" sz="1100" b="1" dirty="0"/>
              <a:t>      Clerks  </a:t>
            </a:r>
            <a:r>
              <a:rPr lang="en-ZA" sz="1100" b="1" i="1" dirty="0"/>
              <a:t>(one per Area)</a:t>
            </a:r>
            <a:r>
              <a:rPr lang="en-ZA" sz="1100" b="1" dirty="0"/>
              <a:t> </a:t>
            </a:r>
          </a:p>
          <a:p>
            <a:r>
              <a:rPr lang="en-ZA" sz="1100" b="1" dirty="0" smtClean="0"/>
              <a:t>1 x Housing Officer: Dispute  Resolution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</a:t>
            </a:r>
            <a:r>
              <a:rPr lang="en-ZA" sz="1200" b="1" i="1" dirty="0" err="1" smtClean="0"/>
              <a:t>ES</a:t>
            </a:r>
            <a:r>
              <a:rPr lang="en-ZA" sz="1200" b="1" i="1" dirty="0" smtClean="0"/>
              <a:t>: 16</a:t>
            </a:r>
            <a:endParaRPr lang="en-ZA" sz="1200" b="1" i="1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EFB51C-BFBD-44DB-B35D-ABD74D6664F4}" type="slidenum">
              <a:rPr lang="en-ZA" smtClean="0"/>
              <a:pPr/>
              <a:t>36</a:t>
            </a:fld>
            <a:endParaRPr lang="en-ZA" dirty="0"/>
          </a:p>
        </p:txBody>
      </p:sp>
      <p:sp>
        <p:nvSpPr>
          <p:cNvPr id="13" name="Footer Placeholder 10"/>
          <p:cNvSpPr txBox="1">
            <a:spLocks/>
          </p:cNvSpPr>
          <p:nvPr/>
        </p:nvSpPr>
        <p:spPr>
          <a:xfrm>
            <a:off x="3124200" y="6356350"/>
            <a:ext cx="339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100" i="1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3702899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Cooper Black" pitchFamily="18" charset="0"/>
              </a:rPr>
              <a:t>Directorate: Social </a:t>
            </a:r>
            <a:r>
              <a:rPr lang="en-ZA" sz="2600" dirty="0" smtClean="0">
                <a:latin typeface="Cooper Black" pitchFamily="18" charset="0"/>
              </a:rPr>
              <a:t>Security</a:t>
            </a:r>
            <a:endParaRPr lang="en-ZA" sz="2600" dirty="0">
              <a:latin typeface="Cooper Black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381482"/>
              </p:ext>
            </p:extLst>
          </p:nvPr>
        </p:nvGraphicFramePr>
        <p:xfrm>
          <a:off x="457200" y="1600201"/>
          <a:ext cx="8229600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1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37</a:t>
            </a:fld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55640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24563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Public Safety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006554"/>
              </p:ext>
            </p:extLst>
          </p:nvPr>
        </p:nvGraphicFramePr>
        <p:xfrm>
          <a:off x="457200" y="1052737"/>
          <a:ext cx="8229600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4712513"/>
            <a:ext cx="23762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2 x Senior Traffic Officers</a:t>
            </a:r>
          </a:p>
          <a:p>
            <a:r>
              <a:rPr lang="en-ZA" sz="1100" b="1" dirty="0"/>
              <a:t>7</a:t>
            </a:r>
            <a:r>
              <a:rPr lang="en-ZA" sz="1100" b="1" dirty="0" smtClean="0"/>
              <a:t> x Traffic Officers (Ficksburg)</a:t>
            </a:r>
          </a:p>
          <a:p>
            <a:r>
              <a:rPr lang="en-ZA" sz="1100" b="1" dirty="0" smtClean="0"/>
              <a:t>4 x Traffic Officers (Clocolan) </a:t>
            </a:r>
          </a:p>
          <a:p>
            <a:r>
              <a:rPr lang="en-ZA" sz="1100" b="1" dirty="0" smtClean="0"/>
              <a:t>7 x Traffic Officers (Senekal) </a:t>
            </a:r>
          </a:p>
          <a:p>
            <a:r>
              <a:rPr lang="en-ZA" sz="1100" b="1" dirty="0" smtClean="0"/>
              <a:t>4 x Traffic Officers (Marquard) </a:t>
            </a:r>
          </a:p>
          <a:p>
            <a:r>
              <a:rPr lang="en-ZA" sz="1100" b="1" dirty="0" smtClean="0"/>
              <a:t>4 x Peace Officers </a:t>
            </a:r>
          </a:p>
          <a:p>
            <a:r>
              <a:rPr lang="en-ZA" sz="1100" b="1" dirty="0" smtClean="0"/>
              <a:t>8 x Street Painters </a:t>
            </a:r>
          </a:p>
          <a:p>
            <a:r>
              <a:rPr lang="en-ZA" sz="1100" b="1" dirty="0" smtClean="0"/>
              <a:t>3 x Admin Clerks: </a:t>
            </a:r>
            <a:r>
              <a:rPr lang="en-ZA" sz="1100" b="1" dirty="0" err="1" smtClean="0"/>
              <a:t>AARTO</a:t>
            </a:r>
            <a:r>
              <a:rPr lang="en-ZA" sz="1100" b="1" dirty="0" smtClean="0"/>
              <a:t> </a:t>
            </a:r>
          </a:p>
          <a:p>
            <a:endParaRPr lang="en-ZA" sz="11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63888" y="4712513"/>
            <a:ext cx="2238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  x Disaster Management Officer </a:t>
            </a:r>
          </a:p>
          <a:p>
            <a:r>
              <a:rPr lang="en-ZA" sz="1100" b="1" dirty="0" smtClean="0"/>
              <a:t>2   x Senior Fire-fighters</a:t>
            </a:r>
          </a:p>
          <a:p>
            <a:r>
              <a:rPr lang="en-ZA" sz="1100" b="1" dirty="0" smtClean="0"/>
              <a:t>30 x Fire-fighters</a:t>
            </a:r>
          </a:p>
          <a:p>
            <a:r>
              <a:rPr lang="en-ZA" sz="1100" b="1" dirty="0" smtClean="0"/>
              <a:t>2    x Admin Clerks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2200" y="4712513"/>
            <a:ext cx="21609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66 x Security Officers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</a:t>
            </a:r>
            <a:r>
              <a:rPr lang="en-ZA" sz="1200" b="1" i="1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38</a:t>
            </a:fld>
            <a:endParaRPr lang="en-Z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7733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2000" dirty="0">
                <a:solidFill>
                  <a:prstClr val="black"/>
                </a:solidFill>
                <a:latin typeface="Cooper Black" pitchFamily="18" charset="0"/>
              </a:rPr>
              <a:t>Division: Parks, Cemeteries &amp; Recreation</a:t>
            </a:r>
            <a:endParaRPr lang="en-ZA" sz="2600" dirty="0">
              <a:latin typeface="Cooper Black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446893"/>
              </p:ext>
            </p:extLst>
          </p:nvPr>
        </p:nvGraphicFramePr>
        <p:xfrm>
          <a:off x="457200" y="1600201"/>
          <a:ext cx="8229600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3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39</a:t>
            </a:fld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9" name="Rectangle 8"/>
          <p:cNvSpPr/>
          <p:nvPr/>
        </p:nvSpPr>
        <p:spPr>
          <a:xfrm>
            <a:off x="683568" y="5857145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Refer to DPSS: 4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808" y="5888870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Refer to DPSS: 5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0032" y="5888870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Refer to DPSS: 6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48264" y="5888870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Refer to </a:t>
            </a:r>
            <a:r>
              <a:rPr lang="en-ZA" sz="1100" b="1" dirty="0" err="1" smtClean="0"/>
              <a:t>DPSS</a:t>
            </a:r>
            <a:r>
              <a:rPr lang="en-ZA" sz="1100" b="1" dirty="0" smtClean="0"/>
              <a:t>: 7</a:t>
            </a:r>
          </a:p>
        </p:txBody>
      </p:sp>
    </p:spTree>
    <p:extLst>
      <p:ext uri="{BB962C8B-B14F-4D97-AF65-F5344CB8AC3E}">
        <p14:creationId xmlns:p14="http://schemas.microsoft.com/office/powerpoint/2010/main" val="18069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 Management Support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811280"/>
              </p:ext>
            </p:extLst>
          </p:nvPr>
        </p:nvGraphicFramePr>
        <p:xfrm>
          <a:off x="395536" y="1556793"/>
          <a:ext cx="8229600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MM: 3</a:t>
            </a:r>
            <a:endParaRPr lang="en-ZA" sz="1200" b="1" i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02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Parks &amp; Cemeteries – </a:t>
            </a:r>
            <a:r>
              <a:rPr lang="en-ZA" sz="2000" dirty="0" err="1" smtClean="0">
                <a:latin typeface="Cooper Black" pitchFamily="18" charset="0"/>
              </a:rPr>
              <a:t>Ficksburg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853610"/>
              </p:ext>
            </p:extLst>
          </p:nvPr>
        </p:nvGraphicFramePr>
        <p:xfrm>
          <a:off x="457200" y="1195116"/>
          <a:ext cx="8229600" cy="266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86063" y="3704728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 Clerk – Bookings &amp; Recording</a:t>
            </a:r>
          </a:p>
          <a:p>
            <a:r>
              <a:rPr lang="en-ZA" sz="1100" b="1" dirty="0" smtClean="0"/>
              <a:t>4 x General Workers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4</a:t>
            </a:r>
            <a:endParaRPr lang="en-ZA" sz="12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5724128" y="3704728"/>
            <a:ext cx="20882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15 x General Workers</a:t>
            </a:r>
          </a:p>
          <a:p>
            <a:r>
              <a:rPr lang="en-ZA" sz="1100" b="1" dirty="0" smtClean="0"/>
              <a:t>16 x Weed &amp; Kudu Operators </a:t>
            </a:r>
          </a:p>
          <a:p>
            <a:r>
              <a:rPr lang="en-ZA" sz="1100" b="1" dirty="0" smtClean="0"/>
              <a:t>1 x Caretaker – Swimming Pool  </a:t>
            </a:r>
            <a:endParaRPr lang="en-ZA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40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3" name="Rectangle 12"/>
          <p:cNvSpPr/>
          <p:nvPr/>
        </p:nvSpPr>
        <p:spPr>
          <a:xfrm>
            <a:off x="246895" y="5517232"/>
            <a:ext cx="41044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u="sng" dirty="0"/>
              <a:t>Notes</a:t>
            </a:r>
            <a:r>
              <a:rPr lang="en-ZA" sz="1000" b="1" i="1" dirty="0"/>
              <a:t>:</a:t>
            </a:r>
          </a:p>
          <a:p>
            <a:endParaRPr lang="en-ZA" sz="500" b="1" i="1" dirty="0"/>
          </a:p>
          <a:p>
            <a:pPr marL="228600" indent="-228600">
              <a:buFontTx/>
              <a:buAutoNum type="arabicPeriod"/>
            </a:pPr>
            <a:r>
              <a:rPr lang="en-ZA" sz="1000" b="1" i="1" dirty="0" smtClean="0"/>
              <a:t>TL = Team Leader</a:t>
            </a:r>
            <a:endParaRPr lang="en-ZA" sz="300" b="1" i="1" dirty="0"/>
          </a:p>
        </p:txBody>
      </p:sp>
    </p:spTree>
    <p:extLst>
      <p:ext uri="{BB962C8B-B14F-4D97-AF65-F5344CB8AC3E}">
        <p14:creationId xmlns:p14="http://schemas.microsoft.com/office/powerpoint/2010/main" val="38250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Parks &amp; Cemeteries – </a:t>
            </a:r>
            <a:r>
              <a:rPr lang="en-ZA" sz="2000" dirty="0" err="1" smtClean="0">
                <a:latin typeface="Cooper Black" pitchFamily="18" charset="0"/>
              </a:rPr>
              <a:t>Clocolan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629992"/>
              </p:ext>
            </p:extLst>
          </p:nvPr>
        </p:nvGraphicFramePr>
        <p:xfrm>
          <a:off x="457200" y="1195116"/>
          <a:ext cx="8229600" cy="266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23796" y="3861048"/>
            <a:ext cx="2388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 Clerk – Bookings &amp; Recording</a:t>
            </a:r>
          </a:p>
          <a:p>
            <a:r>
              <a:rPr lang="en-ZA" sz="1100" b="1" dirty="0" smtClean="0"/>
              <a:t>4 x General Workers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5</a:t>
            </a:r>
            <a:endParaRPr lang="en-ZA" sz="12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6228184" y="3933056"/>
            <a:ext cx="1986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i="1" dirty="0" smtClean="0"/>
              <a:t>1 x Tractor Driver </a:t>
            </a:r>
          </a:p>
          <a:p>
            <a:r>
              <a:rPr lang="en-ZA" sz="1100" b="1" dirty="0" smtClean="0"/>
              <a:t>10 x General Workers</a:t>
            </a:r>
          </a:p>
          <a:p>
            <a:r>
              <a:rPr lang="en-ZA" sz="1100" b="1" dirty="0" smtClean="0"/>
              <a:t>1 x Caretaker </a:t>
            </a:r>
          </a:p>
          <a:p>
            <a:r>
              <a:rPr lang="en-ZA" sz="1100" b="1" dirty="0" smtClean="0"/>
              <a:t>6 x Weed  &amp; </a:t>
            </a:r>
            <a:r>
              <a:rPr lang="en-ZA" sz="1100" b="1" dirty="0"/>
              <a:t>K</a:t>
            </a:r>
            <a:r>
              <a:rPr lang="en-ZA" sz="1100" b="1" dirty="0" smtClean="0"/>
              <a:t>udu Operators </a:t>
            </a:r>
            <a:endParaRPr lang="en-ZA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41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0" name="Rectangle 9"/>
          <p:cNvSpPr/>
          <p:nvPr/>
        </p:nvSpPr>
        <p:spPr>
          <a:xfrm>
            <a:off x="246895" y="5517232"/>
            <a:ext cx="41044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u="sng" dirty="0"/>
              <a:t>Notes</a:t>
            </a:r>
            <a:r>
              <a:rPr lang="en-ZA" sz="1000" b="1" i="1" dirty="0"/>
              <a:t>:</a:t>
            </a:r>
          </a:p>
          <a:p>
            <a:endParaRPr lang="en-ZA" sz="500" b="1" i="1" dirty="0"/>
          </a:p>
          <a:p>
            <a:pPr marL="228600" indent="-228600">
              <a:buFontTx/>
              <a:buAutoNum type="arabicPeriod"/>
            </a:pPr>
            <a:r>
              <a:rPr lang="en-ZA" sz="1000" b="1" i="1" dirty="0" smtClean="0"/>
              <a:t>TL = Team Leader</a:t>
            </a:r>
            <a:endParaRPr lang="en-ZA" sz="300" b="1" i="1" dirty="0"/>
          </a:p>
        </p:txBody>
      </p:sp>
    </p:spTree>
    <p:extLst>
      <p:ext uri="{BB962C8B-B14F-4D97-AF65-F5344CB8AC3E}">
        <p14:creationId xmlns:p14="http://schemas.microsoft.com/office/powerpoint/2010/main" val="42151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Parks &amp; Cemeteries – </a:t>
            </a:r>
            <a:r>
              <a:rPr lang="en-ZA" sz="2000" dirty="0" err="1" smtClean="0">
                <a:latin typeface="Cooper Black" pitchFamily="18" charset="0"/>
              </a:rPr>
              <a:t>Marquard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78434"/>
              </p:ext>
            </p:extLst>
          </p:nvPr>
        </p:nvGraphicFramePr>
        <p:xfrm>
          <a:off x="457200" y="1195116"/>
          <a:ext cx="8229600" cy="266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31538" y="3849811"/>
            <a:ext cx="2388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 Clerk – Bookings &amp; Recording</a:t>
            </a:r>
          </a:p>
          <a:p>
            <a:r>
              <a:rPr lang="en-ZA" sz="1100" b="1" dirty="0" smtClean="0"/>
              <a:t>4 x General Workers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6</a:t>
            </a:r>
            <a:endParaRPr lang="en-ZA" sz="12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6372200" y="3914314"/>
            <a:ext cx="2088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i="1" dirty="0" smtClean="0"/>
              <a:t>1 x Tractor  Driver </a:t>
            </a:r>
            <a:r>
              <a:rPr lang="en-ZA" sz="1100" b="1" dirty="0" smtClean="0"/>
              <a:t>(TL)</a:t>
            </a:r>
          </a:p>
          <a:p>
            <a:r>
              <a:rPr lang="en-ZA" sz="1100" b="1" dirty="0" smtClean="0"/>
              <a:t>10 x General Workers</a:t>
            </a:r>
          </a:p>
          <a:p>
            <a:r>
              <a:rPr lang="en-ZA" sz="1100" b="1" dirty="0" smtClean="0"/>
              <a:t>6 x Weed &amp; Kudu Operators </a:t>
            </a:r>
          </a:p>
          <a:p>
            <a:r>
              <a:rPr lang="en-ZA" sz="1100" b="1" dirty="0" smtClean="0"/>
              <a:t>1 x Caretaker</a:t>
            </a:r>
            <a:endParaRPr lang="en-ZA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42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ZA" sz="1100" i="1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0" name="Rectangle 9"/>
          <p:cNvSpPr/>
          <p:nvPr/>
        </p:nvSpPr>
        <p:spPr>
          <a:xfrm>
            <a:off x="323528" y="5770688"/>
            <a:ext cx="41044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u="sng" dirty="0"/>
              <a:t>Notes</a:t>
            </a:r>
            <a:r>
              <a:rPr lang="en-ZA" sz="1000" b="1" i="1" dirty="0"/>
              <a:t>:</a:t>
            </a:r>
          </a:p>
          <a:p>
            <a:endParaRPr lang="en-ZA" sz="500" b="1" i="1" dirty="0"/>
          </a:p>
          <a:p>
            <a:pPr marL="228600" indent="-228600">
              <a:buFontTx/>
              <a:buAutoNum type="arabicPeriod"/>
            </a:pPr>
            <a:r>
              <a:rPr lang="en-ZA" sz="1000" b="1" i="1" dirty="0" smtClean="0"/>
              <a:t>TL = Team Leader</a:t>
            </a:r>
            <a:endParaRPr lang="en-ZA" sz="300" b="1" i="1" dirty="0"/>
          </a:p>
        </p:txBody>
      </p:sp>
    </p:spTree>
    <p:extLst>
      <p:ext uri="{BB962C8B-B14F-4D97-AF65-F5344CB8AC3E}">
        <p14:creationId xmlns:p14="http://schemas.microsoft.com/office/powerpoint/2010/main" val="42151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Parks &amp; Cemeteries – Senekal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994258"/>
              </p:ext>
            </p:extLst>
          </p:nvPr>
        </p:nvGraphicFramePr>
        <p:xfrm>
          <a:off x="457200" y="1195115"/>
          <a:ext cx="8229600" cy="331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805912" y="4800130"/>
            <a:ext cx="23887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i="1" dirty="0" smtClean="0"/>
              <a:t>1 x </a:t>
            </a:r>
            <a:r>
              <a:rPr lang="en-ZA" sz="1100" b="1" i="1" dirty="0"/>
              <a:t>TLB </a:t>
            </a:r>
            <a:r>
              <a:rPr lang="en-ZA" sz="1100" b="1" i="1" dirty="0" smtClean="0"/>
              <a:t>Operator (TL)</a:t>
            </a:r>
          </a:p>
          <a:p>
            <a:r>
              <a:rPr lang="en-ZA" sz="1100" b="1" dirty="0" smtClean="0"/>
              <a:t>1 x  Clerk – Bookings &amp; Recording</a:t>
            </a:r>
          </a:p>
          <a:p>
            <a:r>
              <a:rPr lang="en-ZA" sz="1100" b="1" dirty="0" smtClean="0"/>
              <a:t>4 x General Workers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7</a:t>
            </a:r>
            <a:endParaRPr lang="en-ZA" sz="12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5220072" y="4731912"/>
            <a:ext cx="19863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i="1" dirty="0" smtClean="0"/>
              <a:t>1 x Heavy Vehicle/ Tractor</a:t>
            </a:r>
          </a:p>
          <a:p>
            <a:r>
              <a:rPr lang="en-ZA" sz="1100" b="1" i="1" dirty="0"/>
              <a:t> </a:t>
            </a:r>
            <a:r>
              <a:rPr lang="en-ZA" sz="1100" b="1" i="1" dirty="0" smtClean="0"/>
              <a:t>     Driver (TL)</a:t>
            </a:r>
          </a:p>
          <a:p>
            <a:r>
              <a:rPr lang="en-ZA" sz="1100" b="1" dirty="0" smtClean="0"/>
              <a:t>4 x General Workers</a:t>
            </a:r>
          </a:p>
          <a:p>
            <a:r>
              <a:rPr lang="en-ZA" sz="1100" b="1" dirty="0" smtClean="0"/>
              <a:t>6 x Weed &amp; Kudu Operators </a:t>
            </a:r>
          </a:p>
          <a:p>
            <a:r>
              <a:rPr lang="en-ZA" sz="1100" b="1" dirty="0" smtClean="0"/>
              <a:t>1 x Caretaker </a:t>
            </a:r>
            <a:endParaRPr lang="en-ZA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43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  <p:sp>
        <p:nvSpPr>
          <p:cNvPr id="13" name="Rectangle 12"/>
          <p:cNvSpPr/>
          <p:nvPr/>
        </p:nvSpPr>
        <p:spPr>
          <a:xfrm>
            <a:off x="247341" y="5517232"/>
            <a:ext cx="41044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u="sng" dirty="0"/>
              <a:t>Notes</a:t>
            </a:r>
            <a:r>
              <a:rPr lang="en-ZA" sz="1000" b="1" i="1" dirty="0"/>
              <a:t>:</a:t>
            </a:r>
          </a:p>
          <a:p>
            <a:endParaRPr lang="en-ZA" sz="500" b="1" i="1" dirty="0"/>
          </a:p>
          <a:p>
            <a:pPr marL="228600" indent="-228600">
              <a:buFontTx/>
              <a:buAutoNum type="arabicPeriod"/>
            </a:pPr>
            <a:r>
              <a:rPr lang="en-ZA" sz="1000" b="1" i="1" dirty="0"/>
              <a:t>Team Leader (TL) = </a:t>
            </a:r>
            <a:r>
              <a:rPr lang="en-ZA" sz="1000" b="1" i="1" dirty="0" smtClean="0"/>
              <a:t>TLB/ Heavy Vehicle/ Tractor </a:t>
            </a:r>
            <a:r>
              <a:rPr lang="en-ZA" sz="1000" b="1" i="1" dirty="0"/>
              <a:t>Driver and </a:t>
            </a:r>
            <a:endParaRPr lang="en-ZA" sz="1000" b="1" i="1" dirty="0" smtClean="0"/>
          </a:p>
          <a:p>
            <a:r>
              <a:rPr lang="en-ZA" sz="1000" b="1" i="1" dirty="0"/>
              <a:t> </a:t>
            </a:r>
            <a:r>
              <a:rPr lang="en-ZA" sz="1000" b="1" i="1" dirty="0" smtClean="0"/>
              <a:t>        report </a:t>
            </a:r>
            <a:r>
              <a:rPr lang="en-ZA" sz="1000" b="1" i="1" dirty="0"/>
              <a:t>to Superintendent</a:t>
            </a:r>
            <a:r>
              <a:rPr lang="en-ZA" sz="1000" b="1" i="1" dirty="0" smtClean="0"/>
              <a:t>.</a:t>
            </a:r>
            <a:endParaRPr lang="en-ZA" sz="300" b="1" i="1" dirty="0"/>
          </a:p>
        </p:txBody>
      </p:sp>
    </p:spTree>
    <p:extLst>
      <p:ext uri="{BB962C8B-B14F-4D97-AF65-F5344CB8AC3E}">
        <p14:creationId xmlns:p14="http://schemas.microsoft.com/office/powerpoint/2010/main" val="42151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Cooper Black" pitchFamily="18" charset="0"/>
              </a:rPr>
              <a:t>Division: Solid Waste Management</a:t>
            </a:r>
            <a:endParaRPr lang="en-ZA" sz="24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047283"/>
              </p:ext>
            </p:extLst>
          </p:nvPr>
        </p:nvGraphicFramePr>
        <p:xfrm>
          <a:off x="457200" y="980728"/>
          <a:ext cx="8229600" cy="3168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195735" y="4162390"/>
            <a:ext cx="1413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>
                <a:solidFill>
                  <a:prstClr val="black"/>
                </a:solidFill>
              </a:rPr>
              <a:t>Refer to Annexure 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DPSS 11</a:t>
            </a:r>
            <a:endParaRPr lang="en-ZA" sz="10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7989" y="4149080"/>
            <a:ext cx="1452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>
                <a:solidFill>
                  <a:prstClr val="black"/>
                </a:solidFill>
              </a:rPr>
              <a:t>Refer to Annexure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 DPSS 12</a:t>
            </a:r>
            <a:endParaRPr lang="en-ZA" sz="10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4169350"/>
            <a:ext cx="1452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>
                <a:solidFill>
                  <a:prstClr val="black"/>
                </a:solidFill>
              </a:rPr>
              <a:t>Refer to Annexure 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DPSS 13</a:t>
            </a:r>
            <a:endParaRPr lang="en-ZA" sz="10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6296" y="4162390"/>
            <a:ext cx="1524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>
                <a:solidFill>
                  <a:prstClr val="black"/>
                </a:solidFill>
              </a:rPr>
              <a:t>Refer to Annexure 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DPSS 14</a:t>
            </a:r>
            <a:endParaRPr lang="en-ZA" sz="10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665" y="4149080"/>
            <a:ext cx="15966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>
                <a:solidFill>
                  <a:prstClr val="black"/>
                </a:solidFill>
              </a:rPr>
              <a:t>4 x Landfill Site </a:t>
            </a:r>
          </a:p>
          <a:p>
            <a:r>
              <a:rPr lang="en-ZA" sz="1000" b="1" dirty="0">
                <a:solidFill>
                  <a:prstClr val="black"/>
                </a:solidFill>
              </a:rPr>
              <a:t> </a:t>
            </a:r>
            <a:r>
              <a:rPr lang="en-ZA" sz="1000" b="1" dirty="0" smtClean="0">
                <a:solidFill>
                  <a:prstClr val="black"/>
                </a:solidFill>
              </a:rPr>
              <a:t>     Controllers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4 x Gate Controllers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4 x Front-end Loader</a:t>
            </a:r>
          </a:p>
          <a:p>
            <a:r>
              <a:rPr lang="en-ZA" sz="1000" b="1" dirty="0">
                <a:solidFill>
                  <a:prstClr val="black"/>
                </a:solidFill>
              </a:rPr>
              <a:t> </a:t>
            </a:r>
            <a:r>
              <a:rPr lang="en-ZA" sz="1000" b="1" dirty="0" smtClean="0">
                <a:solidFill>
                  <a:prstClr val="black"/>
                </a:solidFill>
              </a:rPr>
              <a:t>     Operators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1 x Grader Operator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2 x Tipper Truck Drivers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8 x Landfill Spotters</a:t>
            </a:r>
            <a:endParaRPr lang="en-ZA" sz="10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ZA" sz="1100" i="1" dirty="0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0299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900" b="1" i="1" u="sng" dirty="0">
                <a:solidFill>
                  <a:prstClr val="black"/>
                </a:solidFill>
              </a:rPr>
              <a:t>Notes</a:t>
            </a:r>
            <a:r>
              <a:rPr lang="en-ZA" sz="900" b="1" i="1" dirty="0">
                <a:solidFill>
                  <a:prstClr val="black"/>
                </a:solidFill>
              </a:rPr>
              <a:t>:</a:t>
            </a:r>
          </a:p>
          <a:p>
            <a:pPr marL="228600" indent="-228600">
              <a:buFontTx/>
              <a:buAutoNum type="arabicPeriod"/>
            </a:pPr>
            <a:r>
              <a:rPr lang="en-ZA" sz="900" b="1" i="1" dirty="0" smtClean="0">
                <a:solidFill>
                  <a:prstClr val="black"/>
                </a:solidFill>
              </a:rPr>
              <a:t>Landfill </a:t>
            </a:r>
            <a:r>
              <a:rPr lang="en-ZA" sz="900" b="1" i="1" dirty="0">
                <a:solidFill>
                  <a:prstClr val="black"/>
                </a:solidFill>
              </a:rPr>
              <a:t>Spotters = Guides Vehicles and Recycling activities @landfill site.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</a:t>
            </a:r>
            <a:r>
              <a:rPr lang="en-ZA" sz="1200" b="1" i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664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192497"/>
              </p:ext>
            </p:extLst>
          </p:nvPr>
        </p:nvGraphicFramePr>
        <p:xfrm>
          <a:off x="457200" y="1196753"/>
          <a:ext cx="8229600" cy="342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Solid Waste Management - Ficksburg</a:t>
            </a:r>
            <a:endParaRPr lang="en-ZA" sz="2000" dirty="0">
              <a:latin typeface="Cooper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852" y="5013176"/>
            <a:ext cx="16921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>
                <a:solidFill>
                  <a:prstClr val="black"/>
                </a:solidFill>
              </a:rPr>
              <a:t>1 x </a:t>
            </a:r>
            <a:r>
              <a:rPr lang="en-ZA" sz="1000" b="1" i="1" dirty="0" smtClean="0">
                <a:solidFill>
                  <a:prstClr val="black"/>
                </a:solidFill>
              </a:rPr>
              <a:t>Truck/ Tractor Driver</a:t>
            </a:r>
          </a:p>
          <a:p>
            <a:r>
              <a:rPr lang="en-ZA" sz="1000" b="1" i="1" dirty="0">
                <a:solidFill>
                  <a:prstClr val="black"/>
                </a:solidFill>
              </a:rPr>
              <a:t> </a:t>
            </a:r>
            <a:r>
              <a:rPr lang="en-ZA" sz="1000" b="1" i="1" dirty="0" smtClean="0">
                <a:solidFill>
                  <a:prstClr val="black"/>
                </a:solidFill>
              </a:rPr>
              <a:t>     (</a:t>
            </a:r>
            <a:r>
              <a:rPr lang="en-ZA" sz="1000" b="1" i="1" dirty="0">
                <a:solidFill>
                  <a:prstClr val="black"/>
                </a:solidFill>
              </a:rPr>
              <a:t>TL</a:t>
            </a:r>
            <a:r>
              <a:rPr lang="en-ZA" sz="1000" b="1" i="1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4 x General Workers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508" y="602128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00" b="1" i="1" u="sng" dirty="0" smtClean="0">
                <a:solidFill>
                  <a:prstClr val="black"/>
                </a:solidFill>
              </a:rPr>
              <a:t>Notes</a:t>
            </a:r>
            <a:r>
              <a:rPr lang="en-ZA" sz="900" b="1" i="1" dirty="0" smtClean="0">
                <a:solidFill>
                  <a:prstClr val="black"/>
                </a:solidFill>
              </a:rPr>
              <a:t>:</a:t>
            </a:r>
          </a:p>
          <a:p>
            <a:pPr marL="228600" indent="-228600">
              <a:buFontTx/>
              <a:buAutoNum type="arabicPeriod"/>
            </a:pPr>
            <a:r>
              <a:rPr lang="en-ZA" sz="900" b="1" i="1" dirty="0" smtClean="0">
                <a:solidFill>
                  <a:prstClr val="black"/>
                </a:solidFill>
              </a:rPr>
              <a:t>Team Leader (TL) = Compact/ Tractor/ Truck Driver and report to Superintendent.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ZA" sz="1100" i="1" dirty="0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5856" y="5013176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>
                <a:solidFill>
                  <a:prstClr val="black"/>
                </a:solidFill>
              </a:rPr>
              <a:t>1 x Compact  </a:t>
            </a:r>
            <a:r>
              <a:rPr lang="en-ZA" sz="1000" b="1" i="1" dirty="0" smtClean="0">
                <a:solidFill>
                  <a:prstClr val="black"/>
                </a:solidFill>
              </a:rPr>
              <a:t>Vehicle/ Tractor </a:t>
            </a:r>
          </a:p>
          <a:p>
            <a:r>
              <a:rPr lang="en-ZA" sz="1000" b="1" i="1" dirty="0">
                <a:solidFill>
                  <a:prstClr val="black"/>
                </a:solidFill>
              </a:rPr>
              <a:t> </a:t>
            </a:r>
            <a:r>
              <a:rPr lang="en-ZA" sz="1000" b="1" i="1" dirty="0" smtClean="0">
                <a:solidFill>
                  <a:prstClr val="black"/>
                </a:solidFill>
              </a:rPr>
              <a:t>      Driver (TL)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4 x General Workers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0192" y="4989016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>
                <a:solidFill>
                  <a:prstClr val="black"/>
                </a:solidFill>
              </a:rPr>
              <a:t>1 x Compact  </a:t>
            </a:r>
            <a:r>
              <a:rPr lang="en-ZA" sz="1000" b="1" i="1" dirty="0" smtClean="0">
                <a:solidFill>
                  <a:prstClr val="black"/>
                </a:solidFill>
              </a:rPr>
              <a:t>Vehicle/ Tractor</a:t>
            </a:r>
          </a:p>
          <a:p>
            <a:r>
              <a:rPr lang="en-ZA" sz="1000" b="1" i="1" dirty="0">
                <a:solidFill>
                  <a:prstClr val="black"/>
                </a:solidFill>
              </a:rPr>
              <a:t> </a:t>
            </a:r>
            <a:r>
              <a:rPr lang="en-ZA" sz="1000" b="1" i="1" dirty="0" smtClean="0">
                <a:solidFill>
                  <a:prstClr val="black"/>
                </a:solidFill>
              </a:rPr>
              <a:t>     Driver (TL)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4 x General Workers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</a:t>
            </a:r>
            <a:r>
              <a:rPr lang="en-ZA" sz="1200" b="1" i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918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529408"/>
              </p:ext>
            </p:extLst>
          </p:nvPr>
        </p:nvGraphicFramePr>
        <p:xfrm>
          <a:off x="409228" y="836713"/>
          <a:ext cx="8229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9228" y="185590"/>
            <a:ext cx="8229600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Solid Waste Management - </a:t>
            </a:r>
            <a:r>
              <a:rPr lang="en-ZA" sz="2000" dirty="0" err="1" smtClean="0">
                <a:latin typeface="Cooper Black" pitchFamily="18" charset="0"/>
              </a:rPr>
              <a:t>Clocolan</a:t>
            </a:r>
            <a:endParaRPr lang="en-ZA" sz="2000" dirty="0">
              <a:latin typeface="Cooper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6027628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00" b="1" i="1" u="sng" dirty="0">
                <a:solidFill>
                  <a:prstClr val="black"/>
                </a:solidFill>
              </a:rPr>
              <a:t>Notes</a:t>
            </a:r>
            <a:r>
              <a:rPr lang="en-ZA" sz="900" b="1" i="1" dirty="0">
                <a:solidFill>
                  <a:prstClr val="black"/>
                </a:solidFill>
              </a:rPr>
              <a:t>:</a:t>
            </a:r>
          </a:p>
          <a:p>
            <a:pPr marL="228600" indent="-228600">
              <a:buFontTx/>
              <a:buAutoNum type="arabicPeriod"/>
            </a:pPr>
            <a:r>
              <a:rPr lang="en-ZA" sz="900" b="1" i="1" dirty="0" smtClean="0">
                <a:solidFill>
                  <a:prstClr val="black"/>
                </a:solidFill>
              </a:rPr>
              <a:t>Team </a:t>
            </a:r>
            <a:r>
              <a:rPr lang="en-ZA" sz="900" b="1" i="1" dirty="0">
                <a:solidFill>
                  <a:prstClr val="black"/>
                </a:solidFill>
              </a:rPr>
              <a:t>Leader (TL) = </a:t>
            </a:r>
            <a:r>
              <a:rPr lang="en-ZA" sz="900" b="1" i="1" dirty="0" smtClean="0">
                <a:solidFill>
                  <a:prstClr val="black"/>
                </a:solidFill>
              </a:rPr>
              <a:t>Compact/ Truck/ Tractor </a:t>
            </a:r>
            <a:r>
              <a:rPr lang="en-ZA" sz="900" b="1" i="1" dirty="0">
                <a:solidFill>
                  <a:prstClr val="black"/>
                </a:solidFill>
              </a:rPr>
              <a:t>report to Superintendent</a:t>
            </a:r>
            <a:r>
              <a:rPr lang="en-ZA" sz="900" b="1" i="1" dirty="0" smtClean="0">
                <a:solidFill>
                  <a:prstClr val="black"/>
                </a:solidFill>
              </a:rPr>
              <a:t>.</a:t>
            </a:r>
            <a:endParaRPr lang="en-ZA" sz="900" b="1" i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83335" cy="365125"/>
          </a:xfrm>
        </p:spPr>
        <p:txBody>
          <a:bodyPr/>
          <a:lstStyle/>
          <a:p>
            <a:r>
              <a:rPr lang="en-ZA" sz="1100" i="1" dirty="0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9872" y="4474694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>
                <a:solidFill>
                  <a:prstClr val="black"/>
                </a:solidFill>
              </a:rPr>
              <a:t>1 x Compact  </a:t>
            </a:r>
            <a:r>
              <a:rPr lang="en-ZA" sz="1000" b="1" i="1" dirty="0" smtClean="0">
                <a:solidFill>
                  <a:prstClr val="black"/>
                </a:solidFill>
              </a:rPr>
              <a:t>Vehicle/ Tractor</a:t>
            </a:r>
          </a:p>
          <a:p>
            <a:r>
              <a:rPr lang="en-ZA" sz="1000" b="1" i="1" dirty="0">
                <a:solidFill>
                  <a:prstClr val="black"/>
                </a:solidFill>
              </a:rPr>
              <a:t> </a:t>
            </a:r>
            <a:r>
              <a:rPr lang="en-ZA" sz="1000" b="1" i="1" dirty="0" smtClean="0">
                <a:solidFill>
                  <a:prstClr val="black"/>
                </a:solidFill>
              </a:rPr>
              <a:t>      Driver (TL)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4 x General Workers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444" y="4536250"/>
            <a:ext cx="2055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>
                <a:solidFill>
                  <a:prstClr val="black"/>
                </a:solidFill>
              </a:rPr>
              <a:t>1 x </a:t>
            </a:r>
            <a:r>
              <a:rPr lang="en-ZA" sz="1000" b="1" i="1" dirty="0" smtClean="0">
                <a:solidFill>
                  <a:prstClr val="black"/>
                </a:solidFill>
              </a:rPr>
              <a:t>Truck/ Tractor Driver (</a:t>
            </a:r>
            <a:r>
              <a:rPr lang="en-ZA" sz="1000" b="1" i="1" dirty="0">
                <a:solidFill>
                  <a:prstClr val="black"/>
                </a:solidFill>
              </a:rPr>
              <a:t>TL</a:t>
            </a:r>
            <a:r>
              <a:rPr lang="en-ZA" sz="1000" b="1" i="1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4 x General Workers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951" y="4464344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>
                <a:solidFill>
                  <a:prstClr val="black"/>
                </a:solidFill>
              </a:rPr>
              <a:t>1 x Compact  </a:t>
            </a:r>
            <a:r>
              <a:rPr lang="en-ZA" sz="1000" b="1" i="1" dirty="0" smtClean="0">
                <a:solidFill>
                  <a:prstClr val="black"/>
                </a:solidFill>
              </a:rPr>
              <a:t>Vehicle/ Tractor </a:t>
            </a:r>
          </a:p>
          <a:p>
            <a:r>
              <a:rPr lang="en-ZA" sz="1000" b="1" i="1" dirty="0">
                <a:solidFill>
                  <a:prstClr val="black"/>
                </a:solidFill>
              </a:rPr>
              <a:t> </a:t>
            </a:r>
            <a:r>
              <a:rPr lang="en-ZA" sz="1000" b="1" i="1" dirty="0" smtClean="0">
                <a:solidFill>
                  <a:prstClr val="black"/>
                </a:solidFill>
              </a:rPr>
              <a:t>      Driver (TL)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4 x General Workers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10</a:t>
            </a:r>
            <a:endParaRPr lang="en-ZA" sz="1200" b="1" i="1" dirty="0"/>
          </a:p>
        </p:txBody>
      </p:sp>
    </p:spTree>
    <p:extLst>
      <p:ext uri="{BB962C8B-B14F-4D97-AF65-F5344CB8AC3E}">
        <p14:creationId xmlns:p14="http://schemas.microsoft.com/office/powerpoint/2010/main" val="23604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862502"/>
              </p:ext>
            </p:extLst>
          </p:nvPr>
        </p:nvGraphicFramePr>
        <p:xfrm>
          <a:off x="409228" y="836713"/>
          <a:ext cx="8229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9228" y="185590"/>
            <a:ext cx="8229600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Section: Solid Waste Management - </a:t>
            </a:r>
            <a:r>
              <a:rPr lang="en-ZA" sz="2000" dirty="0" err="1" smtClean="0">
                <a:latin typeface="Cooper Black" pitchFamily="18" charset="0"/>
              </a:rPr>
              <a:t>Marquard</a:t>
            </a:r>
            <a:endParaRPr lang="en-ZA" sz="2000" dirty="0">
              <a:latin typeface="Cooper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60305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00" b="1" i="1" u="sng" dirty="0">
                <a:solidFill>
                  <a:prstClr val="black"/>
                </a:solidFill>
              </a:rPr>
              <a:t>Notes</a:t>
            </a:r>
            <a:r>
              <a:rPr lang="en-ZA" sz="900" b="1" i="1" dirty="0">
                <a:solidFill>
                  <a:prstClr val="black"/>
                </a:solidFill>
              </a:rPr>
              <a:t>:</a:t>
            </a:r>
          </a:p>
          <a:p>
            <a:pPr marL="228600" indent="-228600">
              <a:buFontTx/>
              <a:buAutoNum type="arabicPeriod"/>
            </a:pPr>
            <a:r>
              <a:rPr lang="en-ZA" sz="900" b="1" i="1" dirty="0" smtClean="0">
                <a:solidFill>
                  <a:prstClr val="black"/>
                </a:solidFill>
              </a:rPr>
              <a:t>Team </a:t>
            </a:r>
            <a:r>
              <a:rPr lang="en-ZA" sz="900" b="1" i="1" dirty="0">
                <a:solidFill>
                  <a:prstClr val="black"/>
                </a:solidFill>
              </a:rPr>
              <a:t>Leader (TL) = </a:t>
            </a:r>
            <a:r>
              <a:rPr lang="en-ZA" sz="900" b="1" i="1" dirty="0" smtClean="0">
                <a:solidFill>
                  <a:prstClr val="black"/>
                </a:solidFill>
              </a:rPr>
              <a:t>Compact/ Truck/ Tractor </a:t>
            </a:r>
            <a:r>
              <a:rPr lang="en-ZA" sz="900" b="1" i="1" dirty="0">
                <a:solidFill>
                  <a:prstClr val="black"/>
                </a:solidFill>
              </a:rPr>
              <a:t>report to Superintendent</a:t>
            </a:r>
            <a:r>
              <a:rPr lang="en-ZA" sz="900" b="1" i="1" dirty="0" smtClean="0">
                <a:solidFill>
                  <a:prstClr val="black"/>
                </a:solidFill>
              </a:rPr>
              <a:t>.</a:t>
            </a:r>
            <a:endParaRPr lang="en-ZA" sz="1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83335" cy="365125"/>
          </a:xfrm>
        </p:spPr>
        <p:txBody>
          <a:bodyPr/>
          <a:lstStyle/>
          <a:p>
            <a:r>
              <a:rPr lang="en-ZA" sz="1100" i="1" dirty="0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1880" y="4509120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>
                <a:solidFill>
                  <a:prstClr val="black"/>
                </a:solidFill>
              </a:rPr>
              <a:t>1 x Compact  </a:t>
            </a:r>
            <a:r>
              <a:rPr lang="en-ZA" sz="1000" b="1" i="1" dirty="0" smtClean="0">
                <a:solidFill>
                  <a:prstClr val="black"/>
                </a:solidFill>
              </a:rPr>
              <a:t>Vehicle/  Tractor </a:t>
            </a:r>
          </a:p>
          <a:p>
            <a:r>
              <a:rPr lang="en-ZA" sz="1000" b="1" i="1" dirty="0">
                <a:solidFill>
                  <a:prstClr val="black"/>
                </a:solidFill>
              </a:rPr>
              <a:t> </a:t>
            </a:r>
            <a:r>
              <a:rPr lang="en-ZA" sz="1000" b="1" i="1" dirty="0" smtClean="0">
                <a:solidFill>
                  <a:prstClr val="black"/>
                </a:solidFill>
              </a:rPr>
              <a:t>     Driver (TL)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4 x General Workers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444" y="4536250"/>
            <a:ext cx="2055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>
                <a:solidFill>
                  <a:prstClr val="black"/>
                </a:solidFill>
              </a:rPr>
              <a:t>1 x </a:t>
            </a:r>
            <a:r>
              <a:rPr lang="en-ZA" sz="1000" b="1" i="1" dirty="0" smtClean="0">
                <a:solidFill>
                  <a:prstClr val="black"/>
                </a:solidFill>
              </a:rPr>
              <a:t>Tractor Driver (</a:t>
            </a:r>
            <a:r>
              <a:rPr lang="en-ZA" sz="1000" b="1" i="1" dirty="0">
                <a:solidFill>
                  <a:prstClr val="black"/>
                </a:solidFill>
              </a:rPr>
              <a:t>TL</a:t>
            </a:r>
            <a:r>
              <a:rPr lang="en-ZA" sz="1000" b="1" i="1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4 x General Workers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951" y="4501317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i="1" dirty="0">
                <a:solidFill>
                  <a:prstClr val="black"/>
                </a:solidFill>
              </a:rPr>
              <a:t>1 x Compact  </a:t>
            </a:r>
            <a:r>
              <a:rPr lang="en-ZA" sz="1000" b="1" i="1" dirty="0" smtClean="0">
                <a:solidFill>
                  <a:prstClr val="black"/>
                </a:solidFill>
              </a:rPr>
              <a:t>Vehicle/ Tractor </a:t>
            </a:r>
          </a:p>
          <a:p>
            <a:r>
              <a:rPr lang="en-ZA" sz="1000" b="1" i="1" dirty="0">
                <a:solidFill>
                  <a:prstClr val="black"/>
                </a:solidFill>
              </a:rPr>
              <a:t> </a:t>
            </a:r>
            <a:r>
              <a:rPr lang="en-ZA" sz="1000" b="1" i="1" dirty="0" smtClean="0">
                <a:solidFill>
                  <a:prstClr val="black"/>
                </a:solidFill>
              </a:rPr>
              <a:t>     Driver (TL)</a:t>
            </a:r>
          </a:p>
          <a:p>
            <a:r>
              <a:rPr lang="en-ZA" sz="1000" b="1" dirty="0" smtClean="0">
                <a:solidFill>
                  <a:prstClr val="black"/>
                </a:solidFill>
              </a:rPr>
              <a:t>4 x General Workers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11</a:t>
            </a:r>
            <a:endParaRPr lang="en-ZA" sz="1200" b="1" i="1" dirty="0"/>
          </a:p>
        </p:txBody>
      </p:sp>
    </p:spTree>
    <p:extLst>
      <p:ext uri="{BB962C8B-B14F-4D97-AF65-F5344CB8AC3E}">
        <p14:creationId xmlns:p14="http://schemas.microsoft.com/office/powerpoint/2010/main" val="18016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8770"/>
            <a:ext cx="8229600" cy="458128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</a:t>
            </a:r>
            <a:r>
              <a:rPr lang="en-ZA" sz="2000" dirty="0">
                <a:latin typeface="Cooper Black" pitchFamily="18" charset="0"/>
              </a:rPr>
              <a:t>LED &amp; Rural Development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424616"/>
              </p:ext>
            </p:extLst>
          </p:nvPr>
        </p:nvGraphicFramePr>
        <p:xfrm>
          <a:off x="457200" y="1052737"/>
          <a:ext cx="8229600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DPSS: 12</a:t>
            </a:r>
            <a:endParaRPr lang="en-ZA" sz="12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467544" y="1412776"/>
            <a:ext cx="21957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 smtClean="0"/>
              <a:t>1 x Clerk</a:t>
            </a:r>
          </a:p>
          <a:p>
            <a:endParaRPr lang="en-ZA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48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ZA" sz="1100" i="1" dirty="0" smtClean="0"/>
              <a:t>Setsoto Municipality  (FS 191) Organogram - 2013 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35233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595438" y="314325"/>
            <a:ext cx="7366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GB" sz="1200"/>
          </a:p>
        </p:txBody>
      </p:sp>
      <p:sp>
        <p:nvSpPr>
          <p:cNvPr id="38917" name="Oval 4"/>
          <p:cNvSpPr>
            <a:spLocks noChangeArrowheads="1"/>
          </p:cNvSpPr>
          <p:nvPr/>
        </p:nvSpPr>
        <p:spPr bwMode="auto">
          <a:xfrm rot="-264517">
            <a:off x="164029" y="5005825"/>
            <a:ext cx="9171127" cy="208360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AD2B07"/>
              </a:buClr>
              <a:buFont typeface="Symbol" pitchFamily="18" charset="2"/>
              <a:buChar char="·"/>
            </a:pPr>
            <a:endParaRPr lang="en-US" sz="1000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259632" y="5667122"/>
            <a:ext cx="62080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2000" dirty="0" smtClean="0">
                <a:latin typeface="Cooper Black" pitchFamily="18" charset="0"/>
              </a:rPr>
              <a:t>Thinking ahead: It wasn’t raining when Noah built the Ark.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63788" y="127906"/>
            <a:ext cx="3816424" cy="922114"/>
          </a:xfrm>
        </p:spPr>
        <p:txBody>
          <a:bodyPr>
            <a:normAutofit/>
          </a:bodyPr>
          <a:lstStyle/>
          <a:p>
            <a:r>
              <a:rPr lang="en-ZA" sz="3200" dirty="0" smtClean="0">
                <a:latin typeface="Cooper Black" pitchFamily="18" charset="0"/>
              </a:rPr>
              <a:t>Thank You</a:t>
            </a:r>
            <a:endParaRPr lang="en-ZA" sz="3200" dirty="0">
              <a:latin typeface="Cooper Black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/>
              <a:t>49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z="1100" i="1" smtClean="0"/>
              <a:t>Setsoto Municipality  (FS 191) Organogram - 2013 </a:t>
            </a:r>
            <a:endParaRPr lang="en-ZA" sz="1100" i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0960"/>
            <a:ext cx="86551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Internal Audit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585841"/>
              </p:ext>
            </p:extLst>
          </p:nvPr>
        </p:nvGraphicFramePr>
        <p:xfrm>
          <a:off x="457200" y="1124744"/>
          <a:ext cx="8229600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MM: 4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en-ZA" sz="1100" i="1" dirty="0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ooper Black" pitchFamily="18" charset="0"/>
              </a:rPr>
              <a:t>Division: IDP &amp; PMS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48969"/>
              </p:ext>
            </p:extLst>
          </p:nvPr>
        </p:nvGraphicFramePr>
        <p:xfrm>
          <a:off x="457200" y="1052736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MM: 5</a:t>
            </a:r>
            <a:endParaRPr lang="en-Z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en-ZA" sz="1100" i="1" dirty="0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000" smtClean="0">
                <a:latin typeface="Cooper Black" pitchFamily="18" charset="0"/>
              </a:rPr>
              <a:t>Division: ICT, Communications &amp; CRM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578240"/>
              </p:ext>
            </p:extLst>
          </p:nvPr>
        </p:nvGraphicFramePr>
        <p:xfrm>
          <a:off x="457200" y="980728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 MM: 6</a:t>
            </a:r>
            <a:endParaRPr lang="en-ZA" sz="1200" b="1" i="1" dirty="0"/>
          </a:p>
        </p:txBody>
      </p:sp>
    </p:spTree>
    <p:extLst>
      <p:ext uri="{BB962C8B-B14F-4D97-AF65-F5344CB8AC3E}">
        <p14:creationId xmlns:p14="http://schemas.microsoft.com/office/powerpoint/2010/main" val="353999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6147" y="218091"/>
            <a:ext cx="8229600" cy="690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000" smtClean="0">
                <a:latin typeface="Cooper Black" pitchFamily="18" charset="0"/>
              </a:rPr>
              <a:t>Office of the Mayor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949118"/>
              </p:ext>
            </p:extLst>
          </p:nvPr>
        </p:nvGraphicFramePr>
        <p:xfrm>
          <a:off x="457200" y="1052736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MM: 7</a:t>
            </a:r>
            <a:endParaRPr lang="en-ZA" sz="1200" b="1" i="1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6147" y="218091"/>
            <a:ext cx="8229600" cy="690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000" smtClean="0">
                <a:latin typeface="Cooper Black" pitchFamily="18" charset="0"/>
              </a:rPr>
              <a:t>Office of the Speaker</a:t>
            </a:r>
            <a:endParaRPr lang="en-ZA" sz="2000" dirty="0">
              <a:latin typeface="Cooper Black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180600"/>
              </p:ext>
            </p:extLst>
          </p:nvPr>
        </p:nvGraphicFramePr>
        <p:xfrm>
          <a:off x="457200" y="1052736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14281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i="1" dirty="0" smtClean="0"/>
              <a:t>Annexure MM: 8</a:t>
            </a:r>
            <a:endParaRPr lang="en-ZA" sz="1200" b="1" i="1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EFB51C-BFBD-44DB-B35D-ABD74D6664F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10"/>
          <p:cNvSpPr txBox="1">
            <a:spLocks/>
          </p:cNvSpPr>
          <p:nvPr/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100" i="1" smtClean="0">
                <a:solidFill>
                  <a:prstClr val="black">
                    <a:tint val="75000"/>
                  </a:prstClr>
                </a:solidFill>
              </a:rPr>
              <a:t>Setsoto Municipality  (FS 191) Organogram - 2013 </a:t>
            </a:r>
            <a:endParaRPr lang="en-ZA" sz="1100" i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2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5299</TotalTime>
  <Words>3348</Words>
  <Application>Microsoft Office PowerPoint</Application>
  <PresentationFormat>On-screen Show (4:3)</PresentationFormat>
  <Paragraphs>849</Paragraphs>
  <Slides>49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1_Office Theme</vt:lpstr>
      <vt:lpstr>2_Office Theme</vt:lpstr>
      <vt:lpstr>SETSOTO  LOCAL MUNICIPALITY</vt:lpstr>
      <vt:lpstr>Macro Structure</vt:lpstr>
      <vt:lpstr>Directorate: Office of the  Municipal Manager</vt:lpstr>
      <vt:lpstr>Division:  Management Support</vt:lpstr>
      <vt:lpstr>Division: Internal Audit</vt:lpstr>
      <vt:lpstr>Division: IDP &amp; PMS</vt:lpstr>
      <vt:lpstr>PowerPoint Presentation</vt:lpstr>
      <vt:lpstr>PowerPoint Presentation</vt:lpstr>
      <vt:lpstr>PowerPoint Presentation</vt:lpstr>
      <vt:lpstr>Directorate: Treasury</vt:lpstr>
      <vt:lpstr>Division: Revenue Management</vt:lpstr>
      <vt:lpstr>Division: Expenditure Management</vt:lpstr>
      <vt:lpstr>Division: Budget &amp; Reporting</vt:lpstr>
      <vt:lpstr>Division: Supply Chain Management</vt:lpstr>
      <vt:lpstr>Directorate:  Corporate Services</vt:lpstr>
      <vt:lpstr>Division: Human Resource  Management</vt:lpstr>
      <vt:lpstr> Division: Administration &amp; Support Services </vt:lpstr>
      <vt:lpstr>Division: Legal Services</vt:lpstr>
      <vt:lpstr>PowerPoint Presentation</vt:lpstr>
      <vt:lpstr>Directorate: Engineering Services</vt:lpstr>
      <vt:lpstr>Division: Project Management Unit </vt:lpstr>
      <vt:lpstr>Division:  Water &amp; Sanitation </vt:lpstr>
      <vt:lpstr>PowerPoint Presentation</vt:lpstr>
      <vt:lpstr>Section: Water Treatment Plants</vt:lpstr>
      <vt:lpstr>PowerPoint Presentation</vt:lpstr>
      <vt:lpstr>Section: Water &amp; Sanitation Maintenance - Ficksburg</vt:lpstr>
      <vt:lpstr>Section: Water &amp; Sanitation Maintenance - Clocolan</vt:lpstr>
      <vt:lpstr>Section: Water &amp; Sanitation Maintenance - Marquard</vt:lpstr>
      <vt:lpstr>Section: Water &amp; Sanitation Maintenance - Senekal</vt:lpstr>
      <vt:lpstr>Division: Utility Services</vt:lpstr>
      <vt:lpstr>Section: Roads &amp; Storm-water - Ficksburg</vt:lpstr>
      <vt:lpstr>Section: Roads &amp; Storm-water - Clocolan</vt:lpstr>
      <vt:lpstr>Section: Roads &amp; Storm-water - Marquard</vt:lpstr>
      <vt:lpstr>Section: Roads &amp; Storm-water - Senekal</vt:lpstr>
      <vt:lpstr>Section: Electricity</vt:lpstr>
      <vt:lpstr>PowerPoint Presentation</vt:lpstr>
      <vt:lpstr>Directorate: Social Security</vt:lpstr>
      <vt:lpstr>Division: Public Safety</vt:lpstr>
      <vt:lpstr>Division: Parks, Cemeteries &amp; Recreation</vt:lpstr>
      <vt:lpstr>Section: Parks &amp; Cemeteries – Ficksburg</vt:lpstr>
      <vt:lpstr>Section: Parks &amp; Cemeteries – Clocolan</vt:lpstr>
      <vt:lpstr>Section: Parks &amp; Cemeteries – Marquard</vt:lpstr>
      <vt:lpstr>Section: Parks &amp; Cemeteries – Senekal</vt:lpstr>
      <vt:lpstr>Division: Solid Waste Management</vt:lpstr>
      <vt:lpstr>Section: Solid Waste Management - Ficksburg</vt:lpstr>
      <vt:lpstr>Section: Solid Waste Management - Clocolan</vt:lpstr>
      <vt:lpstr>Section: Solid Waste Management - Marquard</vt:lpstr>
      <vt:lpstr>Division: LED &amp; Rural Development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Amos Goliath - HP</dc:creator>
  <cp:lastModifiedBy>Masejane</cp:lastModifiedBy>
  <cp:revision>1211</cp:revision>
  <cp:lastPrinted>2013-08-06T07:08:10Z</cp:lastPrinted>
  <dcterms:created xsi:type="dcterms:W3CDTF">2012-11-08T07:07:35Z</dcterms:created>
  <dcterms:modified xsi:type="dcterms:W3CDTF">2013-08-06T11:27:14Z</dcterms:modified>
</cp:coreProperties>
</file>